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68" r:id="rId6"/>
    <p:sldMasterId id="2147483783" r:id="rId7"/>
    <p:sldMasterId id="2147483799" r:id="rId8"/>
    <p:sldMasterId id="2147483813" r:id="rId9"/>
    <p:sldMasterId id="2147483824" r:id="rId10"/>
  </p:sldMasterIdLst>
  <p:notesMasterIdLst>
    <p:notesMasterId r:id="rId48"/>
  </p:notesMasterIdLst>
  <p:sldIdLst>
    <p:sldId id="256" r:id="rId11"/>
    <p:sldId id="257" r:id="rId12"/>
    <p:sldId id="11054" r:id="rId13"/>
    <p:sldId id="11030" r:id="rId14"/>
    <p:sldId id="11003" r:id="rId15"/>
    <p:sldId id="11049" r:id="rId16"/>
    <p:sldId id="10066" r:id="rId17"/>
    <p:sldId id="2429" r:id="rId18"/>
    <p:sldId id="11038" r:id="rId19"/>
    <p:sldId id="11031" r:id="rId20"/>
    <p:sldId id="10985" r:id="rId21"/>
    <p:sldId id="11039" r:id="rId22"/>
    <p:sldId id="10984" r:id="rId23"/>
    <p:sldId id="11040" r:id="rId24"/>
    <p:sldId id="11059" r:id="rId25"/>
    <p:sldId id="268" r:id="rId26"/>
    <p:sldId id="11042" r:id="rId27"/>
    <p:sldId id="11029" r:id="rId28"/>
    <p:sldId id="10987" r:id="rId29"/>
    <p:sldId id="11024" r:id="rId30"/>
    <p:sldId id="11021" r:id="rId31"/>
    <p:sldId id="377" r:id="rId32"/>
    <p:sldId id="11007" r:id="rId33"/>
    <p:sldId id="11011" r:id="rId34"/>
    <p:sldId id="11058" r:id="rId35"/>
    <p:sldId id="11050" r:id="rId36"/>
    <p:sldId id="11025" r:id="rId37"/>
    <p:sldId id="11046" r:id="rId38"/>
    <p:sldId id="11044" r:id="rId39"/>
    <p:sldId id="11056" r:id="rId40"/>
    <p:sldId id="11051" r:id="rId41"/>
    <p:sldId id="10982" r:id="rId42"/>
    <p:sldId id="10997" r:id="rId43"/>
    <p:sldId id="11045" r:id="rId44"/>
    <p:sldId id="11057" r:id="rId45"/>
    <p:sldId id="266" r:id="rId46"/>
    <p:sldId id="110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1054"/>
            <p14:sldId id="11030"/>
            <p14:sldId id="11003"/>
            <p14:sldId id="11049"/>
            <p14:sldId id="10066"/>
            <p14:sldId id="2429"/>
            <p14:sldId id="11038"/>
            <p14:sldId id="11031"/>
            <p14:sldId id="10985"/>
            <p14:sldId id="11039"/>
            <p14:sldId id="10984"/>
            <p14:sldId id="11040"/>
            <p14:sldId id="11059"/>
            <p14:sldId id="268"/>
            <p14:sldId id="11042"/>
            <p14:sldId id="11029"/>
            <p14:sldId id="10987"/>
            <p14:sldId id="11024"/>
            <p14:sldId id="11021"/>
            <p14:sldId id="377"/>
            <p14:sldId id="11007"/>
            <p14:sldId id="11011"/>
            <p14:sldId id="11058"/>
            <p14:sldId id="11050"/>
            <p14:sldId id="11025"/>
            <p14:sldId id="11046"/>
            <p14:sldId id="11044"/>
            <p14:sldId id="11056"/>
            <p14:sldId id="11051"/>
            <p14:sldId id="10982"/>
            <p14:sldId id="10997"/>
            <p14:sldId id="11045"/>
            <p14:sldId id="11057"/>
            <p14:sldId id="266"/>
            <p14:sldId id="110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56729-FD11-4E3C-A03A-A65F5BFF4E33}" v="679" dt="2019-09-23T22:57:2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3381" autoAdjust="0"/>
  </p:normalViewPr>
  <p:slideViewPr>
    <p:cSldViewPr snapToGrid="0">
      <p:cViewPr varScale="1">
        <p:scale>
          <a:sx n="113" d="100"/>
          <a:sy n="113"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37156729-FD11-4E3C-A03A-A65F5BFF4E33}"/>
    <pc:docChg chg="undo custSel addSld delSld modSld sldOrd modMainMaster modSection">
      <pc:chgData name="Cesar De la Torre" userId="f9c14db2e5fef70d" providerId="LiveId" clId="{37156729-FD11-4E3C-A03A-A65F5BFF4E33}" dt="2019-09-23T22:57:25.289" v="4315"/>
      <pc:docMkLst>
        <pc:docMk/>
      </pc:docMkLst>
      <pc:sldChg chg="modSp">
        <pc:chgData name="Cesar De la Torre" userId="f9c14db2e5fef70d" providerId="LiveId" clId="{37156729-FD11-4E3C-A03A-A65F5BFF4E33}" dt="2019-09-11T22:15:17.846" v="285" actId="20577"/>
        <pc:sldMkLst>
          <pc:docMk/>
          <pc:sldMk cId="477504486" sldId="257"/>
        </pc:sldMkLst>
        <pc:spChg chg="mod">
          <ac:chgData name="Cesar De la Torre" userId="f9c14db2e5fef70d" providerId="LiveId" clId="{37156729-FD11-4E3C-A03A-A65F5BFF4E33}" dt="2019-09-11T22:15:17.846" v="285" actId="20577"/>
          <ac:spMkLst>
            <pc:docMk/>
            <pc:sldMk cId="477504486" sldId="257"/>
            <ac:spMk id="2" creationId="{839C7298-752B-48BD-843F-683A22D59A7E}"/>
          </ac:spMkLst>
        </pc:spChg>
        <pc:spChg chg="mod">
          <ac:chgData name="Cesar De la Torre" userId="f9c14db2e5fef70d" providerId="LiveId" clId="{37156729-FD11-4E3C-A03A-A65F5BFF4E33}" dt="2019-09-11T22:14:25.700" v="244" actId="404"/>
          <ac:spMkLst>
            <pc:docMk/>
            <pc:sldMk cId="477504486" sldId="257"/>
            <ac:spMk id="3" creationId="{2BA8E374-5793-40F2-A7B7-2D8AB053A278}"/>
          </ac:spMkLst>
        </pc:spChg>
      </pc:sldChg>
      <pc:sldChg chg="addSp delSp modSp">
        <pc:chgData name="Cesar De la Torre" userId="f9c14db2e5fef70d" providerId="LiveId" clId="{37156729-FD11-4E3C-A03A-A65F5BFF4E33}" dt="2019-09-11T23:21:42.532" v="1461" actId="20577"/>
        <pc:sldMkLst>
          <pc:docMk/>
          <pc:sldMk cId="4256384723" sldId="268"/>
        </pc:sldMkLst>
        <pc:spChg chg="add mod">
          <ac:chgData name="Cesar De la Torre" userId="f9c14db2e5fef70d" providerId="LiveId" clId="{37156729-FD11-4E3C-A03A-A65F5BFF4E33}" dt="2019-09-11T23:21:42.532" v="1461" actId="20577"/>
          <ac:spMkLst>
            <pc:docMk/>
            <pc:sldMk cId="4256384723" sldId="268"/>
            <ac:spMk id="2" creationId="{EBFD3750-0939-4EDD-84FD-0E0482C53568}"/>
          </ac:spMkLst>
        </pc:spChg>
        <pc:spChg chg="add del mod">
          <ac:chgData name="Cesar De la Torre" userId="f9c14db2e5fef70d" providerId="LiveId" clId="{37156729-FD11-4E3C-A03A-A65F5BFF4E33}" dt="2019-09-11T22:55:37.741" v="974" actId="478"/>
          <ac:spMkLst>
            <pc:docMk/>
            <pc:sldMk cId="4256384723" sldId="268"/>
            <ac:spMk id="3" creationId="{EFF3DC2A-2322-4979-B3E4-E9B574058284}"/>
          </ac:spMkLst>
        </pc:spChg>
        <pc:spChg chg="mod">
          <ac:chgData name="Cesar De la Torre" userId="f9c14db2e5fef70d" providerId="LiveId" clId="{37156729-FD11-4E3C-A03A-A65F5BFF4E33}" dt="2019-09-11T23:21:26.551" v="1455" actId="1076"/>
          <ac:spMkLst>
            <pc:docMk/>
            <pc:sldMk cId="4256384723" sldId="268"/>
            <ac:spMk id="8" creationId="{376D0541-92C0-41FD-8D7C-245091A72B78}"/>
          </ac:spMkLst>
        </pc:spChg>
        <pc:spChg chg="mod">
          <ac:chgData name="Cesar De la Torre" userId="f9c14db2e5fef70d" providerId="LiveId" clId="{37156729-FD11-4E3C-A03A-A65F5BFF4E33}" dt="2019-09-11T23:21:26.551" v="1455" actId="1076"/>
          <ac:spMkLst>
            <pc:docMk/>
            <pc:sldMk cId="4256384723" sldId="268"/>
            <ac:spMk id="9" creationId="{1BD3B0D3-CC2C-489D-8CCF-E1E4B143E9B9}"/>
          </ac:spMkLst>
        </pc:spChg>
        <pc:spChg chg="mod">
          <ac:chgData name="Cesar De la Torre" userId="f9c14db2e5fef70d" providerId="LiveId" clId="{37156729-FD11-4E3C-A03A-A65F5BFF4E33}" dt="2019-09-11T23:21:26.551" v="1455" actId="1076"/>
          <ac:spMkLst>
            <pc:docMk/>
            <pc:sldMk cId="4256384723" sldId="268"/>
            <ac:spMk id="11" creationId="{B9D4DA94-3B70-4B7F-8790-7092F2335DBF}"/>
          </ac:spMkLst>
        </pc:spChg>
        <pc:spChg chg="mod">
          <ac:chgData name="Cesar De la Torre" userId="f9c14db2e5fef70d" providerId="LiveId" clId="{37156729-FD11-4E3C-A03A-A65F5BFF4E33}" dt="2019-09-11T23:21:26.551" v="1455" actId="1076"/>
          <ac:spMkLst>
            <pc:docMk/>
            <pc:sldMk cId="4256384723" sldId="268"/>
            <ac:spMk id="12" creationId="{8F3ADCDB-ECAF-45EE-AF72-ADDDA4DF0AF2}"/>
          </ac:spMkLst>
        </pc:spChg>
        <pc:spChg chg="mod">
          <ac:chgData name="Cesar De la Torre" userId="f9c14db2e5fef70d" providerId="LiveId" clId="{37156729-FD11-4E3C-A03A-A65F5BFF4E33}" dt="2019-09-11T23:21:26.551" v="1455" actId="1076"/>
          <ac:spMkLst>
            <pc:docMk/>
            <pc:sldMk cId="4256384723" sldId="268"/>
            <ac:spMk id="13" creationId="{42D68A27-A475-4F92-858A-984772C0ADCA}"/>
          </ac:spMkLst>
        </pc:spChg>
        <pc:spChg chg="add mod">
          <ac:chgData name="Cesar De la Torre" userId="f9c14db2e5fef70d" providerId="LiveId" clId="{37156729-FD11-4E3C-A03A-A65F5BFF4E33}" dt="2019-09-11T22:54:29.769" v="939" actId="14100"/>
          <ac:spMkLst>
            <pc:docMk/>
            <pc:sldMk cId="4256384723" sldId="268"/>
            <ac:spMk id="14" creationId="{21EC24AC-B086-4146-9E36-EB4EE7BFBF63}"/>
          </ac:spMkLst>
        </pc:spChg>
        <pc:picChg chg="mod">
          <ac:chgData name="Cesar De la Torre" userId="f9c14db2e5fef70d" providerId="LiveId" clId="{37156729-FD11-4E3C-A03A-A65F5BFF4E33}" dt="2019-09-11T23:21:26.551" v="1455" actId="1076"/>
          <ac:picMkLst>
            <pc:docMk/>
            <pc:sldMk cId="4256384723" sldId="268"/>
            <ac:picMk id="4" creationId="{9A7B3BE9-486E-4E0E-B91C-3FA75707BC1E}"/>
          </ac:picMkLst>
        </pc:picChg>
        <pc:picChg chg="mod">
          <ac:chgData name="Cesar De la Torre" userId="f9c14db2e5fef70d" providerId="LiveId" clId="{37156729-FD11-4E3C-A03A-A65F5BFF4E33}" dt="2019-09-11T23:21:26.551" v="1455" actId="1076"/>
          <ac:picMkLst>
            <pc:docMk/>
            <pc:sldMk cId="4256384723" sldId="268"/>
            <ac:picMk id="5" creationId="{12FEADD1-1AEA-4313-AE1C-ABEFD1128936}"/>
          </ac:picMkLst>
        </pc:picChg>
        <pc:cxnChg chg="mod">
          <ac:chgData name="Cesar De la Torre" userId="f9c14db2e5fef70d" providerId="LiveId" clId="{37156729-FD11-4E3C-A03A-A65F5BFF4E33}" dt="2019-09-11T23:21:26.551" v="1455" actId="1076"/>
          <ac:cxnSpMkLst>
            <pc:docMk/>
            <pc:sldMk cId="4256384723" sldId="268"/>
            <ac:cxnSpMk id="10" creationId="{3A4830F3-89CE-4BA0-9B24-DC11D11A60A0}"/>
          </ac:cxnSpMkLst>
        </pc:cxnChg>
      </pc:sldChg>
      <pc:sldChg chg="addSp delSp modSp modNotesTx">
        <pc:chgData name="Cesar De la Torre" userId="f9c14db2e5fef70d" providerId="LiveId" clId="{37156729-FD11-4E3C-A03A-A65F5BFF4E33}" dt="2019-09-21T21:13:05.410" v="3409" actId="20577"/>
        <pc:sldMkLst>
          <pc:docMk/>
          <pc:sldMk cId="187907771" sldId="377"/>
        </pc:sldMkLst>
        <pc:spChg chg="mod">
          <ac:chgData name="Cesar De la Torre" userId="f9c14db2e5fef70d" providerId="LiveId" clId="{37156729-FD11-4E3C-A03A-A65F5BFF4E33}" dt="2019-09-21T21:13:05.410" v="3409" actId="20577"/>
          <ac:spMkLst>
            <pc:docMk/>
            <pc:sldMk cId="187907771" sldId="377"/>
            <ac:spMk id="2" creationId="{9FCCEA00-83AE-4DC0-A0AF-85A04EA1D59D}"/>
          </ac:spMkLst>
        </pc:spChg>
        <pc:spChg chg="add del mod">
          <ac:chgData name="Cesar De la Torre" userId="f9c14db2e5fef70d" providerId="LiveId" clId="{37156729-FD11-4E3C-A03A-A65F5BFF4E33}" dt="2019-09-21T21:09:55.320" v="3356" actId="478"/>
          <ac:spMkLst>
            <pc:docMk/>
            <pc:sldMk cId="187907771" sldId="377"/>
            <ac:spMk id="4" creationId="{69ABEC70-67CC-429D-952D-ACF4484D6ACE}"/>
          </ac:spMkLst>
        </pc:spChg>
        <pc:spChg chg="add mod">
          <ac:chgData name="Cesar De la Torre" userId="f9c14db2e5fef70d" providerId="LiveId" clId="{37156729-FD11-4E3C-A03A-A65F5BFF4E33}" dt="2019-09-21T21:10:20.390" v="3378" actId="1076"/>
          <ac:spMkLst>
            <pc:docMk/>
            <pc:sldMk cId="187907771" sldId="377"/>
            <ac:spMk id="10" creationId="{75A6F5DA-8A82-46FC-8F89-9BFB4C7E5759}"/>
          </ac:spMkLst>
        </pc:spChg>
      </pc:sldChg>
      <pc:sldChg chg="modSp ord">
        <pc:chgData name="Cesar De la Torre" userId="f9c14db2e5fef70d" providerId="LiveId" clId="{37156729-FD11-4E3C-A03A-A65F5BFF4E33}" dt="2019-09-11T23:17:27.884" v="1447" actId="255"/>
        <pc:sldMkLst>
          <pc:docMk/>
          <pc:sldMk cId="582976085" sldId="2429"/>
        </pc:sldMkLst>
        <pc:spChg chg="mod">
          <ac:chgData name="Cesar De la Torre" userId="f9c14db2e5fef70d" providerId="LiveId" clId="{37156729-FD11-4E3C-A03A-A65F5BFF4E33}" dt="2019-09-11T23:17:27.884" v="1447" actId="255"/>
          <ac:spMkLst>
            <pc:docMk/>
            <pc:sldMk cId="582976085" sldId="2429"/>
            <ac:spMk id="7" creationId="{B19FA6C0-A8FA-4722-8208-E8F363236DD9}"/>
          </ac:spMkLst>
        </pc:spChg>
        <pc:spChg chg="mod">
          <ac:chgData name="Cesar De la Torre" userId="f9c14db2e5fef70d" providerId="LiveId" clId="{37156729-FD11-4E3C-A03A-A65F5BFF4E33}" dt="2019-09-11T22:38:01.873" v="618" actId="108"/>
          <ac:spMkLst>
            <pc:docMk/>
            <pc:sldMk cId="582976085" sldId="2429"/>
            <ac:spMk id="107" creationId="{F0064FE4-CA63-4EC5-AAA2-D0ACAC602CA8}"/>
          </ac:spMkLst>
        </pc:spChg>
      </pc:sldChg>
      <pc:sldChg chg="addSp delSp modSp modTransition modAnim">
        <pc:chgData name="Cesar De la Torre" userId="f9c14db2e5fef70d" providerId="LiveId" clId="{37156729-FD11-4E3C-A03A-A65F5BFF4E33}" dt="2019-09-23T22:33:32.371" v="4313"/>
        <pc:sldMkLst>
          <pc:docMk/>
          <pc:sldMk cId="4243580297" sldId="10272"/>
        </pc:sldMkLst>
        <pc:spChg chg="mod">
          <ac:chgData name="Cesar De la Torre" userId="f9c14db2e5fef70d" providerId="LiveId" clId="{37156729-FD11-4E3C-A03A-A65F5BFF4E33}" dt="2019-09-23T19:39:34.493" v="4062" actId="20577"/>
          <ac:spMkLst>
            <pc:docMk/>
            <pc:sldMk cId="4243580297" sldId="10272"/>
            <ac:spMk id="3" creationId="{CFD3F797-3B2C-440D-9F2A-3DBC86FAC6CD}"/>
          </ac:spMkLst>
        </pc:spChg>
        <pc:spChg chg="add del mod">
          <ac:chgData name="Cesar De la Torre" userId="f9c14db2e5fef70d" providerId="LiveId" clId="{37156729-FD11-4E3C-A03A-A65F5BFF4E33}" dt="2019-09-23T19:31:24.210" v="3987"/>
          <ac:spMkLst>
            <pc:docMk/>
            <pc:sldMk cId="4243580297" sldId="10272"/>
            <ac:spMk id="7" creationId="{430742DA-ABDE-42F9-8BDC-58E5A4215889}"/>
          </ac:spMkLst>
        </pc:spChg>
        <pc:spChg chg="mod">
          <ac:chgData name="Cesar De la Torre" userId="f9c14db2e5fef70d" providerId="LiveId" clId="{37156729-FD11-4E3C-A03A-A65F5BFF4E33}" dt="2019-09-23T19:32:49.284" v="4010" actId="164"/>
          <ac:spMkLst>
            <pc:docMk/>
            <pc:sldMk cId="4243580297" sldId="10272"/>
            <ac:spMk id="9" creationId="{1F45470B-136F-4F0E-B9AC-8389523B7FA8}"/>
          </ac:spMkLst>
        </pc:spChg>
        <pc:spChg chg="mod">
          <ac:chgData name="Cesar De la Torre" userId="f9c14db2e5fef70d" providerId="LiveId" clId="{37156729-FD11-4E3C-A03A-A65F5BFF4E33}" dt="2019-09-23T19:32:49.284" v="4010" actId="164"/>
          <ac:spMkLst>
            <pc:docMk/>
            <pc:sldMk cId="4243580297" sldId="10272"/>
            <ac:spMk id="10" creationId="{3D61E74B-1108-402E-AB58-A23B57F38B94}"/>
          </ac:spMkLst>
        </pc:spChg>
        <pc:spChg chg="mod">
          <ac:chgData name="Cesar De la Torre" userId="f9c14db2e5fef70d" providerId="LiveId" clId="{37156729-FD11-4E3C-A03A-A65F5BFF4E33}" dt="2019-09-23T19:32:49.284" v="4010" actId="164"/>
          <ac:spMkLst>
            <pc:docMk/>
            <pc:sldMk cId="4243580297" sldId="10272"/>
            <ac:spMk id="17" creationId="{8E78E739-A491-4DDE-A77B-D6283BB43B68}"/>
          </ac:spMkLst>
        </pc:spChg>
        <pc:spChg chg="mod">
          <ac:chgData name="Cesar De la Torre" userId="f9c14db2e5fef70d" providerId="LiveId" clId="{37156729-FD11-4E3C-A03A-A65F5BFF4E33}" dt="2019-09-23T19:33:03.263" v="4012" actId="164"/>
          <ac:spMkLst>
            <pc:docMk/>
            <pc:sldMk cId="4243580297" sldId="10272"/>
            <ac:spMk id="21" creationId="{572BE4FE-282A-4561-A377-FD416439F95E}"/>
          </ac:spMkLst>
        </pc:spChg>
        <pc:spChg chg="mod">
          <ac:chgData name="Cesar De la Torre" userId="f9c14db2e5fef70d" providerId="LiveId" clId="{37156729-FD11-4E3C-A03A-A65F5BFF4E33}" dt="2019-09-23T19:33:03.263" v="4012" actId="164"/>
          <ac:spMkLst>
            <pc:docMk/>
            <pc:sldMk cId="4243580297" sldId="10272"/>
            <ac:spMk id="22" creationId="{18661312-4349-4E49-BC14-6478CE539C36}"/>
          </ac:spMkLst>
        </pc:spChg>
        <pc:spChg chg="mod">
          <ac:chgData name="Cesar De la Torre" userId="f9c14db2e5fef70d" providerId="LiveId" clId="{37156729-FD11-4E3C-A03A-A65F5BFF4E33}" dt="2019-09-23T19:33:03.263" v="4012" actId="164"/>
          <ac:spMkLst>
            <pc:docMk/>
            <pc:sldMk cId="4243580297" sldId="10272"/>
            <ac:spMk id="23" creationId="{2AED5E4E-BD9A-44D7-AEE1-5B7B66829CB5}"/>
          </ac:spMkLst>
        </pc:spChg>
        <pc:spChg chg="mod">
          <ac:chgData name="Cesar De la Torre" userId="f9c14db2e5fef70d" providerId="LiveId" clId="{37156729-FD11-4E3C-A03A-A65F5BFF4E33}" dt="2019-09-23T19:33:03.263" v="4012" actId="164"/>
          <ac:spMkLst>
            <pc:docMk/>
            <pc:sldMk cId="4243580297" sldId="10272"/>
            <ac:spMk id="24" creationId="{ABD74213-41FF-4EA9-9DB5-BE63209C671D}"/>
          </ac:spMkLst>
        </pc:spChg>
        <pc:spChg chg="mod">
          <ac:chgData name="Cesar De la Torre" userId="f9c14db2e5fef70d" providerId="LiveId" clId="{37156729-FD11-4E3C-A03A-A65F5BFF4E33}" dt="2019-09-23T19:33:03.263" v="4012" actId="164"/>
          <ac:spMkLst>
            <pc:docMk/>
            <pc:sldMk cId="4243580297" sldId="10272"/>
            <ac:spMk id="25" creationId="{7DFDDA01-C251-43C0-B162-19B81B2D90BC}"/>
          </ac:spMkLst>
        </pc:spChg>
        <pc:spChg chg="mod">
          <ac:chgData name="Cesar De la Torre" userId="f9c14db2e5fef70d" providerId="LiveId" clId="{37156729-FD11-4E3C-A03A-A65F5BFF4E33}" dt="2019-09-23T19:32:49.284" v="4010" actId="164"/>
          <ac:spMkLst>
            <pc:docMk/>
            <pc:sldMk cId="4243580297" sldId="10272"/>
            <ac:spMk id="30" creationId="{B00DBA0C-9602-411A-9C59-1CC4B66FAA55}"/>
          </ac:spMkLst>
        </pc:spChg>
        <pc:spChg chg="add del mod">
          <ac:chgData name="Cesar De la Torre" userId="f9c14db2e5fef70d" providerId="LiveId" clId="{37156729-FD11-4E3C-A03A-A65F5BFF4E33}" dt="2019-09-23T19:31:24.210" v="3987"/>
          <ac:spMkLst>
            <pc:docMk/>
            <pc:sldMk cId="4243580297" sldId="10272"/>
            <ac:spMk id="36" creationId="{8DE77303-2D37-40B0-AD50-677CF9F13CD2}"/>
          </ac:spMkLst>
        </pc:spChg>
        <pc:spChg chg="add del mod">
          <ac:chgData name="Cesar De la Torre" userId="f9c14db2e5fef70d" providerId="LiveId" clId="{37156729-FD11-4E3C-A03A-A65F5BFF4E33}" dt="2019-09-23T19:31:24.210" v="3987"/>
          <ac:spMkLst>
            <pc:docMk/>
            <pc:sldMk cId="4243580297" sldId="10272"/>
            <ac:spMk id="37" creationId="{7D3D1A7C-0744-48C3-873C-CDA0B56C0E91}"/>
          </ac:spMkLst>
        </pc:spChg>
        <pc:spChg chg="add del mod">
          <ac:chgData name="Cesar De la Torre" userId="f9c14db2e5fef70d" providerId="LiveId" clId="{37156729-FD11-4E3C-A03A-A65F5BFF4E33}" dt="2019-09-23T19:31:24.210" v="3987"/>
          <ac:spMkLst>
            <pc:docMk/>
            <pc:sldMk cId="4243580297" sldId="10272"/>
            <ac:spMk id="38" creationId="{66C5B2F6-0A25-4DC4-927C-5A323A33E58C}"/>
          </ac:spMkLst>
        </pc:spChg>
        <pc:spChg chg="add del mod">
          <ac:chgData name="Cesar De la Torre" userId="f9c14db2e5fef70d" providerId="LiveId" clId="{37156729-FD11-4E3C-A03A-A65F5BFF4E33}" dt="2019-09-23T19:31:24.210" v="3987"/>
          <ac:spMkLst>
            <pc:docMk/>
            <pc:sldMk cId="4243580297" sldId="10272"/>
            <ac:spMk id="39" creationId="{A1D5527B-9309-45C3-9B75-8AC60B22B373}"/>
          </ac:spMkLst>
        </pc:spChg>
        <pc:spChg chg="mod">
          <ac:chgData name="Cesar De la Torre" userId="f9c14db2e5fef70d" providerId="LiveId" clId="{37156729-FD11-4E3C-A03A-A65F5BFF4E33}" dt="2019-09-23T19:32:40.444" v="4009" actId="164"/>
          <ac:spMkLst>
            <pc:docMk/>
            <pc:sldMk cId="4243580297" sldId="10272"/>
            <ac:spMk id="40" creationId="{E755C390-4380-46F2-9C7D-C0211DEA07A2}"/>
          </ac:spMkLst>
        </pc:spChg>
        <pc:spChg chg="mod">
          <ac:chgData name="Cesar De la Torre" userId="f9c14db2e5fef70d" providerId="LiveId" clId="{37156729-FD11-4E3C-A03A-A65F5BFF4E33}" dt="2019-09-23T19:32:40.444" v="4009" actId="164"/>
          <ac:spMkLst>
            <pc:docMk/>
            <pc:sldMk cId="4243580297" sldId="10272"/>
            <ac:spMk id="41" creationId="{BA0A19A8-14E5-4E9B-B9CE-1ED5D1F3DB08}"/>
          </ac:spMkLst>
        </pc:spChg>
        <pc:spChg chg="mod">
          <ac:chgData name="Cesar De la Torre" userId="f9c14db2e5fef70d" providerId="LiveId" clId="{37156729-FD11-4E3C-A03A-A65F5BFF4E33}" dt="2019-09-23T19:32:40.444" v="4009" actId="164"/>
          <ac:spMkLst>
            <pc:docMk/>
            <pc:sldMk cId="4243580297" sldId="10272"/>
            <ac:spMk id="42" creationId="{ABFB2AED-B39C-404C-8F26-5421F95DBCDA}"/>
          </ac:spMkLst>
        </pc:spChg>
        <pc:spChg chg="mod">
          <ac:chgData name="Cesar De la Torre" userId="f9c14db2e5fef70d" providerId="LiveId" clId="{37156729-FD11-4E3C-A03A-A65F5BFF4E33}" dt="2019-09-23T19:32:40.444" v="4009" actId="164"/>
          <ac:spMkLst>
            <pc:docMk/>
            <pc:sldMk cId="4243580297" sldId="10272"/>
            <ac:spMk id="43" creationId="{CA216BF9-930F-4193-8A59-95679B5E9D45}"/>
          </ac:spMkLst>
        </pc:spChg>
        <pc:spChg chg="mod">
          <ac:chgData name="Cesar De la Torre" userId="f9c14db2e5fef70d" providerId="LiveId" clId="{37156729-FD11-4E3C-A03A-A65F5BFF4E33}" dt="2019-09-23T19:32:40.444" v="4009" actId="164"/>
          <ac:spMkLst>
            <pc:docMk/>
            <pc:sldMk cId="4243580297" sldId="10272"/>
            <ac:spMk id="44" creationId="{269D94C5-EC91-4336-937B-0F01C6BB8DF0}"/>
          </ac:spMkLst>
        </pc:spChg>
        <pc:spChg chg="mod">
          <ac:chgData name="Cesar De la Torre" userId="f9c14db2e5fef70d" providerId="LiveId" clId="{37156729-FD11-4E3C-A03A-A65F5BFF4E33}" dt="2019-09-23T19:32:40.444" v="4009" actId="164"/>
          <ac:spMkLst>
            <pc:docMk/>
            <pc:sldMk cId="4243580297" sldId="10272"/>
            <ac:spMk id="45" creationId="{EA7239B5-3356-4476-BFB8-CEC4F2986D57}"/>
          </ac:spMkLst>
        </pc:spChg>
        <pc:spChg chg="add del mod">
          <ac:chgData name="Cesar De la Torre" userId="f9c14db2e5fef70d" providerId="LiveId" clId="{37156729-FD11-4E3C-A03A-A65F5BFF4E33}" dt="2019-09-23T19:29:58.496" v="3976" actId="478"/>
          <ac:spMkLst>
            <pc:docMk/>
            <pc:sldMk cId="4243580297" sldId="10272"/>
            <ac:spMk id="46" creationId="{5ABF3F5C-61C8-4B52-8BC2-FF7827BF45A1}"/>
          </ac:spMkLst>
        </pc:spChg>
        <pc:spChg chg="add del mod">
          <ac:chgData name="Cesar De la Torre" userId="f9c14db2e5fef70d" providerId="LiveId" clId="{37156729-FD11-4E3C-A03A-A65F5BFF4E33}" dt="2019-09-23T19:31:24.210" v="3987"/>
          <ac:spMkLst>
            <pc:docMk/>
            <pc:sldMk cId="4243580297" sldId="10272"/>
            <ac:spMk id="47" creationId="{DF393588-7C7D-4215-A7D6-B8C0BF27D279}"/>
          </ac:spMkLst>
        </pc:spChg>
        <pc:spChg chg="add del mod">
          <ac:chgData name="Cesar De la Torre" userId="f9c14db2e5fef70d" providerId="LiveId" clId="{37156729-FD11-4E3C-A03A-A65F5BFF4E33}" dt="2019-09-23T19:31:24.210" v="3987"/>
          <ac:spMkLst>
            <pc:docMk/>
            <pc:sldMk cId="4243580297" sldId="10272"/>
            <ac:spMk id="48" creationId="{9359E607-DF1C-4100-95E3-69D91B2C77E8}"/>
          </ac:spMkLst>
        </pc:spChg>
        <pc:spChg chg="add mod">
          <ac:chgData name="Cesar De la Torre" userId="f9c14db2e5fef70d" providerId="LiveId" clId="{37156729-FD11-4E3C-A03A-A65F5BFF4E33}" dt="2019-09-23T20:01:43.307" v="4068" actId="20577"/>
          <ac:spMkLst>
            <pc:docMk/>
            <pc:sldMk cId="4243580297" sldId="10272"/>
            <ac:spMk id="50" creationId="{8FD05D67-FD04-40B6-92A9-158B99750850}"/>
          </ac:spMkLst>
        </pc:spChg>
        <pc:spChg chg="add mod">
          <ac:chgData name="Cesar De la Torre" userId="f9c14db2e5fef70d" providerId="LiveId" clId="{37156729-FD11-4E3C-A03A-A65F5BFF4E33}" dt="2019-09-23T19:35:41.585" v="4026" actId="164"/>
          <ac:spMkLst>
            <pc:docMk/>
            <pc:sldMk cId="4243580297" sldId="10272"/>
            <ac:spMk id="51" creationId="{8ED08C94-7E4D-41EF-8870-8626EBAC6844}"/>
          </ac:spMkLst>
        </pc:spChg>
        <pc:spChg chg="add mod">
          <ac:chgData name="Cesar De la Torre" userId="f9c14db2e5fef70d" providerId="LiveId" clId="{37156729-FD11-4E3C-A03A-A65F5BFF4E33}" dt="2019-09-23T19:35:41.585" v="4026" actId="164"/>
          <ac:spMkLst>
            <pc:docMk/>
            <pc:sldMk cId="4243580297" sldId="10272"/>
            <ac:spMk id="52" creationId="{8C6D58F0-A9E8-48D4-B018-237F804543B9}"/>
          </ac:spMkLst>
        </pc:spChg>
        <pc:spChg chg="add mod">
          <ac:chgData name="Cesar De la Torre" userId="f9c14db2e5fef70d" providerId="LiveId" clId="{37156729-FD11-4E3C-A03A-A65F5BFF4E33}" dt="2019-09-23T19:35:41.585" v="4026" actId="164"/>
          <ac:spMkLst>
            <pc:docMk/>
            <pc:sldMk cId="4243580297" sldId="10272"/>
            <ac:spMk id="53" creationId="{AFE20700-467D-437C-A7FC-45947ACF64F1}"/>
          </ac:spMkLst>
        </pc:spChg>
        <pc:spChg chg="mod">
          <ac:chgData name="Cesar De la Torre" userId="f9c14db2e5fef70d" providerId="LiveId" clId="{37156729-FD11-4E3C-A03A-A65F5BFF4E33}" dt="2019-09-23T22:00:41.671" v="4301" actId="20577"/>
          <ac:spMkLst>
            <pc:docMk/>
            <pc:sldMk cId="4243580297" sldId="10272"/>
            <ac:spMk id="54" creationId="{BFD070DC-F688-4AB8-9AA4-48EF1C28FC19}"/>
          </ac:spMkLst>
        </pc:spChg>
        <pc:spChg chg="add mod">
          <ac:chgData name="Cesar De la Torre" userId="f9c14db2e5fef70d" providerId="LiveId" clId="{37156729-FD11-4E3C-A03A-A65F5BFF4E33}" dt="2019-09-23T19:33:48.705" v="4016" actId="164"/>
          <ac:spMkLst>
            <pc:docMk/>
            <pc:sldMk cId="4243580297" sldId="10272"/>
            <ac:spMk id="55" creationId="{C8E19A27-3ECF-4772-B139-7D84433C5023}"/>
          </ac:spMkLst>
        </pc:spChg>
        <pc:spChg chg="mod">
          <ac:chgData name="Cesar De la Torre" userId="f9c14db2e5fef70d" providerId="LiveId" clId="{37156729-FD11-4E3C-A03A-A65F5BFF4E33}" dt="2019-09-23T19:32:49.284" v="4010" actId="164"/>
          <ac:spMkLst>
            <pc:docMk/>
            <pc:sldMk cId="4243580297" sldId="10272"/>
            <ac:spMk id="56" creationId="{449200C9-CD42-4CE2-9F53-0FB430E29DDA}"/>
          </ac:spMkLst>
        </pc:spChg>
        <pc:spChg chg="add mod">
          <ac:chgData name="Cesar De la Torre" userId="f9c14db2e5fef70d" providerId="LiveId" clId="{37156729-FD11-4E3C-A03A-A65F5BFF4E33}" dt="2019-09-23T19:39:53.328" v="4063" actId="14100"/>
          <ac:spMkLst>
            <pc:docMk/>
            <pc:sldMk cId="4243580297" sldId="10272"/>
            <ac:spMk id="57" creationId="{E1738D29-425E-4BD3-8DA0-B5B8D8CF353E}"/>
          </ac:spMkLst>
        </pc:spChg>
        <pc:spChg chg="add mod">
          <ac:chgData name="Cesar De la Torre" userId="f9c14db2e5fef70d" providerId="LiveId" clId="{37156729-FD11-4E3C-A03A-A65F5BFF4E33}" dt="2019-09-23T19:33:48.705" v="4016" actId="164"/>
          <ac:spMkLst>
            <pc:docMk/>
            <pc:sldMk cId="4243580297" sldId="10272"/>
            <ac:spMk id="58" creationId="{D0AFC5D4-D4C7-4E9C-AF76-C773623195E7}"/>
          </ac:spMkLst>
        </pc:spChg>
        <pc:spChg chg="add mod">
          <ac:chgData name="Cesar De la Torre" userId="f9c14db2e5fef70d" providerId="LiveId" clId="{37156729-FD11-4E3C-A03A-A65F5BFF4E33}" dt="2019-09-23T19:33:48.705" v="4016" actId="164"/>
          <ac:spMkLst>
            <pc:docMk/>
            <pc:sldMk cId="4243580297" sldId="10272"/>
            <ac:spMk id="59" creationId="{A223042E-BD39-465B-95A6-890256761BED}"/>
          </ac:spMkLst>
        </pc:spChg>
        <pc:spChg chg="add mod">
          <ac:chgData name="Cesar De la Torre" userId="f9c14db2e5fef70d" providerId="LiveId" clId="{37156729-FD11-4E3C-A03A-A65F5BFF4E33}" dt="2019-09-23T19:34:41.984" v="4023" actId="164"/>
          <ac:spMkLst>
            <pc:docMk/>
            <pc:sldMk cId="4243580297" sldId="10272"/>
            <ac:spMk id="60" creationId="{75AF7D4D-EF12-482E-A07F-6FC80D9423E7}"/>
          </ac:spMkLst>
        </pc:spChg>
        <pc:spChg chg="add mod">
          <ac:chgData name="Cesar De la Torre" userId="f9c14db2e5fef70d" providerId="LiveId" clId="{37156729-FD11-4E3C-A03A-A65F5BFF4E33}" dt="2019-09-23T20:02:36.312" v="4124" actId="20577"/>
          <ac:spMkLst>
            <pc:docMk/>
            <pc:sldMk cId="4243580297" sldId="10272"/>
            <ac:spMk id="61" creationId="{925839BD-CCFD-4273-BA1A-4009240ED4E0}"/>
          </ac:spMkLst>
        </pc:spChg>
        <pc:spChg chg="mod">
          <ac:chgData name="Cesar De la Torre" userId="f9c14db2e5fef70d" providerId="LiveId" clId="{37156729-FD11-4E3C-A03A-A65F5BFF4E33}" dt="2019-09-23T19:32:49.284" v="4010" actId="164"/>
          <ac:spMkLst>
            <pc:docMk/>
            <pc:sldMk cId="4243580297" sldId="10272"/>
            <ac:spMk id="64" creationId="{1F811532-F152-46DB-A157-0BF85C2C21E7}"/>
          </ac:spMkLst>
        </pc:spChg>
        <pc:spChg chg="mod">
          <ac:chgData name="Cesar De la Torre" userId="f9c14db2e5fef70d" providerId="LiveId" clId="{37156729-FD11-4E3C-A03A-A65F5BFF4E33}" dt="2019-09-23T19:32:56.805" v="4011" actId="164"/>
          <ac:spMkLst>
            <pc:docMk/>
            <pc:sldMk cId="4243580297" sldId="10272"/>
            <ac:spMk id="73" creationId="{DD59A856-1DE2-4E5B-BACD-BE0297B5141E}"/>
          </ac:spMkLst>
        </pc:spChg>
        <pc:spChg chg="mod">
          <ac:chgData name="Cesar De la Torre" userId="f9c14db2e5fef70d" providerId="LiveId" clId="{37156729-FD11-4E3C-A03A-A65F5BFF4E33}" dt="2019-09-23T19:32:56.805" v="4011" actId="164"/>
          <ac:spMkLst>
            <pc:docMk/>
            <pc:sldMk cId="4243580297" sldId="10272"/>
            <ac:spMk id="74" creationId="{6CD9CCBC-8192-4408-8D04-8DA41DA946CE}"/>
          </ac:spMkLst>
        </pc:spChg>
        <pc:spChg chg="mod">
          <ac:chgData name="Cesar De la Torre" userId="f9c14db2e5fef70d" providerId="LiveId" clId="{37156729-FD11-4E3C-A03A-A65F5BFF4E33}" dt="2019-09-23T19:32:56.805" v="4011" actId="164"/>
          <ac:spMkLst>
            <pc:docMk/>
            <pc:sldMk cId="4243580297" sldId="10272"/>
            <ac:spMk id="75" creationId="{C3D43B25-1B00-4296-9427-009618873B13}"/>
          </ac:spMkLst>
        </pc:spChg>
        <pc:spChg chg="mod">
          <ac:chgData name="Cesar De la Torre" userId="f9c14db2e5fef70d" providerId="LiveId" clId="{37156729-FD11-4E3C-A03A-A65F5BFF4E33}" dt="2019-09-23T19:32:56.805" v="4011" actId="164"/>
          <ac:spMkLst>
            <pc:docMk/>
            <pc:sldMk cId="4243580297" sldId="10272"/>
            <ac:spMk id="78" creationId="{35336A31-B82E-4625-B800-C0C8B1BEA74E}"/>
          </ac:spMkLst>
        </pc:spChg>
        <pc:spChg chg="mod">
          <ac:chgData name="Cesar De la Torre" userId="f9c14db2e5fef70d" providerId="LiveId" clId="{37156729-FD11-4E3C-A03A-A65F5BFF4E33}" dt="2019-09-23T19:32:56.805" v="4011" actId="164"/>
          <ac:spMkLst>
            <pc:docMk/>
            <pc:sldMk cId="4243580297" sldId="10272"/>
            <ac:spMk id="79" creationId="{A0C0F569-B2F9-4E2C-BB61-75FEBF1D7512}"/>
          </ac:spMkLst>
        </pc:spChg>
        <pc:spChg chg="mod">
          <ac:chgData name="Cesar De la Torre" userId="f9c14db2e5fef70d" providerId="LiveId" clId="{37156729-FD11-4E3C-A03A-A65F5BFF4E33}" dt="2019-09-23T19:32:56.805" v="4011" actId="164"/>
          <ac:spMkLst>
            <pc:docMk/>
            <pc:sldMk cId="4243580297" sldId="10272"/>
            <ac:spMk id="80" creationId="{EA19C3D2-B4FB-4C0E-80E6-0254E7EAAD48}"/>
          </ac:spMkLst>
        </pc:spChg>
        <pc:spChg chg="mod">
          <ac:chgData name="Cesar De la Torre" userId="f9c14db2e5fef70d" providerId="LiveId" clId="{37156729-FD11-4E3C-A03A-A65F5BFF4E33}" dt="2019-09-23T19:33:03.263" v="4012" actId="164"/>
          <ac:spMkLst>
            <pc:docMk/>
            <pc:sldMk cId="4243580297" sldId="10272"/>
            <ac:spMk id="81" creationId="{9C5403DC-2EA1-4756-903F-F2B8F0E6C5FE}"/>
          </ac:spMkLst>
        </pc:spChg>
        <pc:spChg chg="mod">
          <ac:chgData name="Cesar De la Torre" userId="f9c14db2e5fef70d" providerId="LiveId" clId="{37156729-FD11-4E3C-A03A-A65F5BFF4E33}" dt="2019-09-23T19:32:40.444" v="4009" actId="164"/>
          <ac:spMkLst>
            <pc:docMk/>
            <pc:sldMk cId="4243580297" sldId="10272"/>
            <ac:spMk id="82" creationId="{FD604EC1-8646-4029-8F3D-6ABDE590E8E1}"/>
          </ac:spMkLst>
        </pc:spChg>
        <pc:spChg chg="mod">
          <ac:chgData name="Cesar De la Torre" userId="f9c14db2e5fef70d" providerId="LiveId" clId="{37156729-FD11-4E3C-A03A-A65F5BFF4E33}" dt="2019-09-23T19:33:03.263" v="4012" actId="164"/>
          <ac:spMkLst>
            <pc:docMk/>
            <pc:sldMk cId="4243580297" sldId="10272"/>
            <ac:spMk id="83" creationId="{C831F6BD-EF0B-45A4-8395-1E5CAE34473F}"/>
          </ac:spMkLst>
        </pc:spChg>
        <pc:grpChg chg="add mod">
          <ac:chgData name="Cesar De la Torre" userId="f9c14db2e5fef70d" providerId="LiveId" clId="{37156729-FD11-4E3C-A03A-A65F5BFF4E33}" dt="2019-09-23T19:32:40.444" v="4009" actId="164"/>
          <ac:grpSpMkLst>
            <pc:docMk/>
            <pc:sldMk cId="4243580297" sldId="10272"/>
            <ac:grpSpMk id="8" creationId="{9F021D7A-F10D-4228-BAF6-66AEB780ACBD}"/>
          </ac:grpSpMkLst>
        </pc:grpChg>
        <pc:grpChg chg="add mod">
          <ac:chgData name="Cesar De la Torre" userId="f9c14db2e5fef70d" providerId="LiveId" clId="{37156729-FD11-4E3C-A03A-A65F5BFF4E33}" dt="2019-09-23T19:32:49.284" v="4010" actId="164"/>
          <ac:grpSpMkLst>
            <pc:docMk/>
            <pc:sldMk cId="4243580297" sldId="10272"/>
            <ac:grpSpMk id="11" creationId="{A3B82A8A-B73C-4C11-AD46-D1AB1879B8F5}"/>
          </ac:grpSpMkLst>
        </pc:grpChg>
        <pc:grpChg chg="add mod">
          <ac:chgData name="Cesar De la Torre" userId="f9c14db2e5fef70d" providerId="LiveId" clId="{37156729-FD11-4E3C-A03A-A65F5BFF4E33}" dt="2019-09-23T19:32:56.805" v="4011" actId="164"/>
          <ac:grpSpMkLst>
            <pc:docMk/>
            <pc:sldMk cId="4243580297" sldId="10272"/>
            <ac:grpSpMk id="12" creationId="{D9BB2302-D53E-4E65-AEF1-0923348A9E61}"/>
          </ac:grpSpMkLst>
        </pc:grpChg>
        <pc:grpChg chg="add mod">
          <ac:chgData name="Cesar De la Torre" userId="f9c14db2e5fef70d" providerId="LiveId" clId="{37156729-FD11-4E3C-A03A-A65F5BFF4E33}" dt="2019-09-23T19:33:03.263" v="4012" actId="164"/>
          <ac:grpSpMkLst>
            <pc:docMk/>
            <pc:sldMk cId="4243580297" sldId="10272"/>
            <ac:grpSpMk id="13" creationId="{183A1676-613A-4664-BA50-0F68DA25E076}"/>
          </ac:grpSpMkLst>
        </pc:grpChg>
        <pc:grpChg chg="add mod">
          <ac:chgData name="Cesar De la Torre" userId="f9c14db2e5fef70d" providerId="LiveId" clId="{37156729-FD11-4E3C-A03A-A65F5BFF4E33}" dt="2019-09-23T19:34:41.984" v="4023" actId="164"/>
          <ac:grpSpMkLst>
            <pc:docMk/>
            <pc:sldMk cId="4243580297" sldId="10272"/>
            <ac:grpSpMk id="14" creationId="{7ECEFDD3-071A-4EC0-A219-92A8DEFBBA75}"/>
          </ac:grpSpMkLst>
        </pc:grpChg>
        <pc:grpChg chg="add mod">
          <ac:chgData name="Cesar De la Torre" userId="f9c14db2e5fef70d" providerId="LiveId" clId="{37156729-FD11-4E3C-A03A-A65F5BFF4E33}" dt="2019-09-23T19:34:41.984" v="4023" actId="164"/>
          <ac:grpSpMkLst>
            <pc:docMk/>
            <pc:sldMk cId="4243580297" sldId="10272"/>
            <ac:grpSpMk id="15" creationId="{AE295865-935E-48FE-A4A8-4C25DEFBC1C9}"/>
          </ac:grpSpMkLst>
        </pc:grpChg>
        <pc:grpChg chg="add mod">
          <ac:chgData name="Cesar De la Torre" userId="f9c14db2e5fef70d" providerId="LiveId" clId="{37156729-FD11-4E3C-A03A-A65F5BFF4E33}" dt="2019-09-23T19:35:41.585" v="4026" actId="164"/>
          <ac:grpSpMkLst>
            <pc:docMk/>
            <pc:sldMk cId="4243580297" sldId="10272"/>
            <ac:grpSpMk id="16" creationId="{7267611B-345F-4928-B099-3997AE877314}"/>
          </ac:grpSpMkLst>
        </pc:grpChg>
      </pc:sldChg>
      <pc:sldChg chg="modSp del">
        <pc:chgData name="Cesar De la Torre" userId="f9c14db2e5fef70d" providerId="LiveId" clId="{37156729-FD11-4E3C-A03A-A65F5BFF4E33}" dt="2019-09-21T21:19:04.671" v="3473" actId="113"/>
        <pc:sldMkLst>
          <pc:docMk/>
          <pc:sldMk cId="3460337022" sldId="10982"/>
        </pc:sldMkLst>
        <pc:spChg chg="mod">
          <ac:chgData name="Cesar De la Torre" userId="f9c14db2e5fef70d" providerId="LiveId" clId="{37156729-FD11-4E3C-A03A-A65F5BFF4E33}" dt="2019-09-11T23:09:54.094" v="1366" actId="20577"/>
          <ac:spMkLst>
            <pc:docMk/>
            <pc:sldMk cId="3460337022" sldId="10982"/>
            <ac:spMk id="2" creationId="{8F3775D5-D501-4A0B-B11D-648EE837ED1A}"/>
          </ac:spMkLst>
        </pc:spChg>
        <pc:spChg chg="mod">
          <ac:chgData name="Cesar De la Torre" userId="f9c14db2e5fef70d" providerId="LiveId" clId="{37156729-FD11-4E3C-A03A-A65F5BFF4E33}" dt="2019-09-21T21:19:04.671" v="3473" actId="113"/>
          <ac:spMkLst>
            <pc:docMk/>
            <pc:sldMk cId="3460337022" sldId="10982"/>
            <ac:spMk id="3" creationId="{87570083-5B3C-4088-9EA3-7AE50F993BE7}"/>
          </ac:spMkLst>
        </pc:spChg>
      </pc:sldChg>
      <pc:sldChg chg="modAnim">
        <pc:chgData name="Cesar De la Torre" userId="f9c14db2e5fef70d" providerId="LiveId" clId="{37156729-FD11-4E3C-A03A-A65F5BFF4E33}" dt="2019-09-11T23:20:50.107" v="1452"/>
        <pc:sldMkLst>
          <pc:docMk/>
          <pc:sldMk cId="1916088248" sldId="10984"/>
        </pc:sldMkLst>
      </pc:sldChg>
      <pc:sldChg chg="addSp delSp modSp addAnim delAnim modAnim modNotesTx">
        <pc:chgData name="Cesar De la Torre" userId="f9c14db2e5fef70d" providerId="LiveId" clId="{37156729-FD11-4E3C-A03A-A65F5BFF4E33}" dt="2019-09-21T21:04:05.363" v="3318" actId="478"/>
        <pc:sldMkLst>
          <pc:docMk/>
          <pc:sldMk cId="111329364" sldId="10985"/>
        </pc:sldMkLst>
        <pc:spChg chg="add del mod">
          <ac:chgData name="Cesar De la Torre" userId="f9c14db2e5fef70d" providerId="LiveId" clId="{37156729-FD11-4E3C-A03A-A65F5BFF4E33}" dt="2019-09-21T21:04:05.363" v="3318" actId="478"/>
          <ac:spMkLst>
            <pc:docMk/>
            <pc:sldMk cId="111329364" sldId="10985"/>
            <ac:spMk id="2" creationId="{CF0F5FBA-48D5-45D2-BC9A-B6A22AD4138F}"/>
          </ac:spMkLst>
        </pc:spChg>
        <pc:spChg chg="add del mod">
          <ac:chgData name="Cesar De la Torre" userId="f9c14db2e5fef70d" providerId="LiveId" clId="{37156729-FD11-4E3C-A03A-A65F5BFF4E33}" dt="2019-09-11T23:20:13.344" v="1449" actId="478"/>
          <ac:spMkLst>
            <pc:docMk/>
            <pc:sldMk cId="111329364" sldId="10985"/>
            <ac:spMk id="3" creationId="{26F4DD5F-6756-4927-A092-2B7CF535880C}"/>
          </ac:spMkLst>
        </pc:spChg>
        <pc:spChg chg="add del mod">
          <ac:chgData name="Cesar De la Torre" userId="f9c14db2e5fef70d" providerId="LiveId" clId="{37156729-FD11-4E3C-A03A-A65F5BFF4E33}" dt="2019-09-21T21:03:51.288" v="3313" actId="14100"/>
          <ac:spMkLst>
            <pc:docMk/>
            <pc:sldMk cId="111329364" sldId="10985"/>
            <ac:spMk id="4" creationId="{FB88A299-F5E4-443C-8B5B-EF3835DA7107}"/>
          </ac:spMkLst>
        </pc:spChg>
      </pc:sldChg>
      <pc:sldChg chg="addSp delSp modSp">
        <pc:chgData name="Cesar De la Torre" userId="f9c14db2e5fef70d" providerId="LiveId" clId="{37156729-FD11-4E3C-A03A-A65F5BFF4E33}" dt="2019-09-11T22:39:05.452" v="632" actId="1076"/>
        <pc:sldMkLst>
          <pc:docMk/>
          <pc:sldMk cId="2649263994" sldId="10987"/>
        </pc:sldMkLst>
        <pc:spChg chg="mod">
          <ac:chgData name="Cesar De la Torre" userId="f9c14db2e5fef70d" providerId="LiveId" clId="{37156729-FD11-4E3C-A03A-A65F5BFF4E33}" dt="2019-09-11T22:39:05.452" v="632" actId="1076"/>
          <ac:spMkLst>
            <pc:docMk/>
            <pc:sldMk cId="2649263994" sldId="10987"/>
            <ac:spMk id="3" creationId="{06021E3C-62A2-4096-A555-47B632240B32}"/>
          </ac:spMkLst>
        </pc:spChg>
        <pc:spChg chg="mod">
          <ac:chgData name="Cesar De la Torre" userId="f9c14db2e5fef70d" providerId="LiveId" clId="{37156729-FD11-4E3C-A03A-A65F5BFF4E33}" dt="2019-09-09T21:45:05.619" v="120" actId="1076"/>
          <ac:spMkLst>
            <pc:docMk/>
            <pc:sldMk cId="2649263994" sldId="10987"/>
            <ac:spMk id="4" creationId="{D1959A3C-837B-49FD-8BD2-BEC17F7D3584}"/>
          </ac:spMkLst>
        </pc:spChg>
        <pc:spChg chg="add del mod">
          <ac:chgData name="Cesar De la Torre" userId="f9c14db2e5fef70d" providerId="LiveId" clId="{37156729-FD11-4E3C-A03A-A65F5BFF4E33}" dt="2019-09-11T22:38:41.927" v="624"/>
          <ac:spMkLst>
            <pc:docMk/>
            <pc:sldMk cId="2649263994" sldId="10987"/>
            <ac:spMk id="77" creationId="{4FB3DC3C-EE4A-4459-9A63-98F1D9ABFA5A}"/>
          </ac:spMkLst>
        </pc:spChg>
        <pc:spChg chg="add del mod">
          <ac:chgData name="Cesar De la Torre" userId="f9c14db2e5fef70d" providerId="LiveId" clId="{37156729-FD11-4E3C-A03A-A65F5BFF4E33}" dt="2019-09-11T22:38:53.362" v="629" actId="478"/>
          <ac:spMkLst>
            <pc:docMk/>
            <pc:sldMk cId="2649263994" sldId="10987"/>
            <ac:spMk id="78" creationId="{0D763A20-5108-4907-8CE7-F1F5F2D33DCE}"/>
          </ac:spMkLst>
        </pc:spChg>
      </pc:sldChg>
      <pc:sldChg chg="modSp del">
        <pc:chgData name="Cesar De la Torre" userId="f9c14db2e5fef70d" providerId="LiveId" clId="{37156729-FD11-4E3C-A03A-A65F5BFF4E33}" dt="2019-09-11T23:10:31.040" v="1371" actId="404"/>
        <pc:sldMkLst>
          <pc:docMk/>
          <pc:sldMk cId="3126732662" sldId="10997"/>
        </pc:sldMkLst>
        <pc:spChg chg="mod">
          <ac:chgData name="Cesar De la Torre" userId="f9c14db2e5fef70d" providerId="LiveId" clId="{37156729-FD11-4E3C-A03A-A65F5BFF4E33}" dt="2019-09-11T23:10:09.063" v="1369" actId="1076"/>
          <ac:spMkLst>
            <pc:docMk/>
            <pc:sldMk cId="3126732662" sldId="10997"/>
            <ac:spMk id="2" creationId="{0F159D5F-14D9-452E-9429-80EB8A042DD2}"/>
          </ac:spMkLst>
        </pc:spChg>
        <pc:spChg chg="mod">
          <ac:chgData name="Cesar De la Torre" userId="f9c14db2e5fef70d" providerId="LiveId" clId="{37156729-FD11-4E3C-A03A-A65F5BFF4E33}" dt="2019-09-11T23:10:31.040" v="1371" actId="404"/>
          <ac:spMkLst>
            <pc:docMk/>
            <pc:sldMk cId="3126732662" sldId="10997"/>
            <ac:spMk id="22" creationId="{23D946C3-80D6-467E-9D93-16DF2535EDAD}"/>
          </ac:spMkLst>
        </pc:spChg>
        <pc:spChg chg="mod">
          <ac:chgData name="Cesar De la Torre" userId="f9c14db2e5fef70d" providerId="LiveId" clId="{37156729-FD11-4E3C-A03A-A65F5BFF4E33}" dt="2019-09-11T23:10:31.040" v="1371" actId="404"/>
          <ac:spMkLst>
            <pc:docMk/>
            <pc:sldMk cId="3126732662" sldId="10997"/>
            <ac:spMk id="23" creationId="{873C5D50-CD6C-4FE8-B97E-9F8CCEE768B0}"/>
          </ac:spMkLst>
        </pc:spChg>
        <pc:spChg chg="mod">
          <ac:chgData name="Cesar De la Torre" userId="f9c14db2e5fef70d" providerId="LiveId" clId="{37156729-FD11-4E3C-A03A-A65F5BFF4E33}" dt="2019-09-11T23:10:31.040" v="1371" actId="404"/>
          <ac:spMkLst>
            <pc:docMk/>
            <pc:sldMk cId="3126732662" sldId="10997"/>
            <ac:spMk id="24" creationId="{89621C14-69F9-41CE-9445-843C0A60607A}"/>
          </ac:spMkLst>
        </pc:spChg>
        <pc:spChg chg="mod">
          <ac:chgData name="Cesar De la Torre" userId="f9c14db2e5fef70d" providerId="LiveId" clId="{37156729-FD11-4E3C-A03A-A65F5BFF4E33}" dt="2019-09-11T23:10:31.040" v="1371" actId="404"/>
          <ac:spMkLst>
            <pc:docMk/>
            <pc:sldMk cId="3126732662" sldId="10997"/>
            <ac:spMk id="26" creationId="{47FC0291-2625-483B-AD67-7A639361547E}"/>
          </ac:spMkLst>
        </pc:spChg>
        <pc:spChg chg="mod">
          <ac:chgData name="Cesar De la Torre" userId="f9c14db2e5fef70d" providerId="LiveId" clId="{37156729-FD11-4E3C-A03A-A65F5BFF4E33}" dt="2019-09-11T23:10:31.040" v="1371" actId="404"/>
          <ac:spMkLst>
            <pc:docMk/>
            <pc:sldMk cId="3126732662" sldId="10997"/>
            <ac:spMk id="28" creationId="{00283807-1904-4A85-B72A-912AA87AD7F0}"/>
          </ac:spMkLst>
        </pc:spChg>
      </pc:sldChg>
      <pc:sldChg chg="modSp">
        <pc:chgData name="Cesar De la Torre" userId="f9c14db2e5fef70d" providerId="LiveId" clId="{37156729-FD11-4E3C-A03A-A65F5BFF4E33}" dt="2019-09-11T22:44:53.298" v="796" actId="255"/>
        <pc:sldMkLst>
          <pc:docMk/>
          <pc:sldMk cId="3910952428" sldId="11003"/>
        </pc:sldMkLst>
        <pc:spChg chg="mod">
          <ac:chgData name="Cesar De la Torre" userId="f9c14db2e5fef70d" providerId="LiveId" clId="{37156729-FD11-4E3C-A03A-A65F5BFF4E33}" dt="2019-09-11T22:44:53.298" v="796" actId="255"/>
          <ac:spMkLst>
            <pc:docMk/>
            <pc:sldMk cId="3910952428" sldId="11003"/>
            <ac:spMk id="3" creationId="{008EB523-2B61-47E6-A718-8E2E5591EE14}"/>
          </ac:spMkLst>
        </pc:spChg>
        <pc:spChg chg="mod">
          <ac:chgData name="Cesar De la Torre" userId="f9c14db2e5fef70d" providerId="LiveId" clId="{37156729-FD11-4E3C-A03A-A65F5BFF4E33}" dt="2019-09-11T22:18:40.698" v="286" actId="14100"/>
          <ac:spMkLst>
            <pc:docMk/>
            <pc:sldMk cId="3910952428" sldId="11003"/>
            <ac:spMk id="5" creationId="{C7EA96F9-CBCF-4BAA-BD60-36BBEE58410E}"/>
          </ac:spMkLst>
        </pc:spChg>
        <pc:spChg chg="mod">
          <ac:chgData name="Cesar De la Torre" userId="f9c14db2e5fef70d" providerId="LiveId" clId="{37156729-FD11-4E3C-A03A-A65F5BFF4E33}" dt="2019-09-11T22:44:53.298" v="796" actId="255"/>
          <ac:spMkLst>
            <pc:docMk/>
            <pc:sldMk cId="3910952428" sldId="11003"/>
            <ac:spMk id="13" creationId="{AABC16F0-0CA6-42DE-AF03-12CC5B7B18DF}"/>
          </ac:spMkLst>
        </pc:spChg>
        <pc:spChg chg="mod">
          <ac:chgData name="Cesar De la Torre" userId="f9c14db2e5fef70d" providerId="LiveId" clId="{37156729-FD11-4E3C-A03A-A65F5BFF4E33}" dt="2019-09-11T22:44:53.298" v="796" actId="255"/>
          <ac:spMkLst>
            <pc:docMk/>
            <pc:sldMk cId="3910952428" sldId="11003"/>
            <ac:spMk id="15" creationId="{EE4CB2F8-D850-4878-BDA2-61BD6AF102C4}"/>
          </ac:spMkLst>
        </pc:spChg>
        <pc:spChg chg="mod">
          <ac:chgData name="Cesar De la Torre" userId="f9c14db2e5fef70d" providerId="LiveId" clId="{37156729-FD11-4E3C-A03A-A65F5BFF4E33}" dt="2019-09-11T22:44:53.298" v="796" actId="255"/>
          <ac:spMkLst>
            <pc:docMk/>
            <pc:sldMk cId="3910952428" sldId="11003"/>
            <ac:spMk id="17" creationId="{A9DC4CC2-23AB-4307-80A9-DC7199391ABE}"/>
          </ac:spMkLst>
        </pc:spChg>
      </pc:sldChg>
      <pc:sldChg chg="addSp modSp modNotesTx">
        <pc:chgData name="Cesar De la Torre" userId="f9c14db2e5fef70d" providerId="LiveId" clId="{37156729-FD11-4E3C-A03A-A65F5BFF4E33}" dt="2019-09-21T21:12:53.642" v="3404" actId="2711"/>
        <pc:sldMkLst>
          <pc:docMk/>
          <pc:sldMk cId="3513559315" sldId="11007"/>
        </pc:sldMkLst>
        <pc:spChg chg="mod">
          <ac:chgData name="Cesar De la Torre" userId="f9c14db2e5fef70d" providerId="LiveId" clId="{37156729-FD11-4E3C-A03A-A65F5BFF4E33}" dt="2019-09-21T21:12:53.642" v="3404" actId="2711"/>
          <ac:spMkLst>
            <pc:docMk/>
            <pc:sldMk cId="3513559315" sldId="11007"/>
            <ac:spMk id="2" creationId="{9FCCEA00-83AE-4DC0-A0AF-85A04EA1D59D}"/>
          </ac:spMkLst>
        </pc:spChg>
        <pc:spChg chg="add mod">
          <ac:chgData name="Cesar De la Torre" userId="f9c14db2e5fef70d" providerId="LiveId" clId="{37156729-FD11-4E3C-A03A-A65F5BFF4E33}" dt="2019-09-21T21:11:04.455" v="3398" actId="1076"/>
          <ac:spMkLst>
            <pc:docMk/>
            <pc:sldMk cId="3513559315" sldId="11007"/>
            <ac:spMk id="3" creationId="{6F4FAB60-BA6B-4221-ACC1-1DC9ADFEE6FB}"/>
          </ac:spMkLst>
        </pc:spChg>
      </pc:sldChg>
      <pc:sldChg chg="modSp">
        <pc:chgData name="Cesar De la Torre" userId="f9c14db2e5fef70d" providerId="LiveId" clId="{37156729-FD11-4E3C-A03A-A65F5BFF4E33}" dt="2019-09-11T23:04:20.205" v="1268" actId="108"/>
        <pc:sldMkLst>
          <pc:docMk/>
          <pc:sldMk cId="3476220845" sldId="11011"/>
        </pc:sldMkLst>
        <pc:spChg chg="mod">
          <ac:chgData name="Cesar De la Torre" userId="f9c14db2e5fef70d" providerId="LiveId" clId="{37156729-FD11-4E3C-A03A-A65F5BFF4E33}" dt="2019-09-11T23:04:20.205" v="1268" actId="108"/>
          <ac:spMkLst>
            <pc:docMk/>
            <pc:sldMk cId="3476220845" sldId="11011"/>
            <ac:spMk id="2" creationId="{9FCCEA00-83AE-4DC0-A0AF-85A04EA1D59D}"/>
          </ac:spMkLst>
        </pc:spChg>
        <pc:spChg chg="mod">
          <ac:chgData name="Cesar De la Torre" userId="f9c14db2e5fef70d" providerId="LiveId" clId="{37156729-FD11-4E3C-A03A-A65F5BFF4E33}" dt="2019-09-05T00:06:17.250" v="6" actId="6549"/>
          <ac:spMkLst>
            <pc:docMk/>
            <pc:sldMk cId="3476220845" sldId="11011"/>
            <ac:spMk id="48" creationId="{2387D827-248E-4AE4-98C3-C1545BC26A4D}"/>
          </ac:spMkLst>
        </pc:spChg>
      </pc:sldChg>
      <pc:sldChg chg="modSp">
        <pc:chgData name="Cesar De la Torre" userId="f9c14db2e5fef70d" providerId="LiveId" clId="{37156729-FD11-4E3C-A03A-A65F5BFF4E33}" dt="2019-09-11T22:39:35.614" v="640" actId="404"/>
        <pc:sldMkLst>
          <pc:docMk/>
          <pc:sldMk cId="980572628" sldId="11021"/>
        </pc:sldMkLst>
        <pc:spChg chg="mod">
          <ac:chgData name="Cesar De la Torre" userId="f9c14db2e5fef70d" providerId="LiveId" clId="{37156729-FD11-4E3C-A03A-A65F5BFF4E33}" dt="2019-09-11T22:39:35.614" v="640" actId="404"/>
          <ac:spMkLst>
            <pc:docMk/>
            <pc:sldMk cId="980572628" sldId="11021"/>
            <ac:spMk id="2" creationId="{EE3ABB90-656D-47A0-8EF9-4F3F00D480FC}"/>
          </ac:spMkLst>
        </pc:spChg>
        <pc:spChg chg="mod">
          <ac:chgData name="Cesar De la Torre" userId="f9c14db2e5fef70d" providerId="LiveId" clId="{37156729-FD11-4E3C-A03A-A65F5BFF4E33}" dt="2019-09-04T23:58:42.452" v="4" actId="14100"/>
          <ac:spMkLst>
            <pc:docMk/>
            <pc:sldMk cId="980572628" sldId="11021"/>
            <ac:spMk id="12" creationId="{D503BF1D-9EB1-41AB-A963-9242265E15B9}"/>
          </ac:spMkLst>
        </pc:spChg>
        <pc:spChg chg="mod">
          <ac:chgData name="Cesar De la Torre" userId="f9c14db2e5fef70d" providerId="LiveId" clId="{37156729-FD11-4E3C-A03A-A65F5BFF4E33}" dt="2019-09-04T23:58:40.365" v="3" actId="14100"/>
          <ac:spMkLst>
            <pc:docMk/>
            <pc:sldMk cId="980572628" sldId="11021"/>
            <ac:spMk id="13" creationId="{C3612A6F-4857-48AD-B2A2-9A3C121C30A5}"/>
          </ac:spMkLst>
        </pc:spChg>
        <pc:spChg chg="mod">
          <ac:chgData name="Cesar De la Torre" userId="f9c14db2e5fef70d" providerId="LiveId" clId="{37156729-FD11-4E3C-A03A-A65F5BFF4E33}" dt="2019-09-04T23:58:27.779" v="1" actId="1076"/>
          <ac:spMkLst>
            <pc:docMk/>
            <pc:sldMk cId="980572628" sldId="11021"/>
            <ac:spMk id="17" creationId="{B153BC69-52CE-4B14-AD8C-1590C8681697}"/>
          </ac:spMkLst>
        </pc:spChg>
        <pc:spChg chg="mod">
          <ac:chgData name="Cesar De la Torre" userId="f9c14db2e5fef70d" providerId="LiveId" clId="{37156729-FD11-4E3C-A03A-A65F5BFF4E33}" dt="2019-09-04T23:58:35.059" v="2" actId="14100"/>
          <ac:spMkLst>
            <pc:docMk/>
            <pc:sldMk cId="980572628" sldId="11021"/>
            <ac:spMk id="18" creationId="{EB8B2964-94BE-425E-A3BF-124B1902D6DC}"/>
          </ac:spMkLst>
        </pc:spChg>
      </pc:sldChg>
      <pc:sldChg chg="modSp">
        <pc:chgData name="Cesar De la Torre" userId="f9c14db2e5fef70d" providerId="LiveId" clId="{37156729-FD11-4E3C-A03A-A65F5BFF4E33}" dt="2019-09-21T21:18:09.449" v="3472" actId="14100"/>
        <pc:sldMkLst>
          <pc:docMk/>
          <pc:sldMk cId="839649762" sldId="11024"/>
        </pc:sldMkLst>
        <pc:spChg chg="mod">
          <ac:chgData name="Cesar De la Torre" userId="f9c14db2e5fef70d" providerId="LiveId" clId="{37156729-FD11-4E3C-A03A-A65F5BFF4E33}" dt="2019-09-21T21:17:45.757" v="3448" actId="1076"/>
          <ac:spMkLst>
            <pc:docMk/>
            <pc:sldMk cId="839649762" sldId="11024"/>
            <ac:spMk id="2" creationId="{EE3ABB90-656D-47A0-8EF9-4F3F00D480FC}"/>
          </ac:spMkLst>
        </pc:spChg>
        <pc:spChg chg="mod">
          <ac:chgData name="Cesar De la Torre" userId="f9c14db2e5fef70d" providerId="LiveId" clId="{37156729-FD11-4E3C-A03A-A65F5BFF4E33}" dt="2019-09-05T19:35:33.219" v="14" actId="20577"/>
          <ac:spMkLst>
            <pc:docMk/>
            <pc:sldMk cId="839649762" sldId="11024"/>
            <ac:spMk id="6" creationId="{89D63F77-6598-41BC-B05C-84A33458193B}"/>
          </ac:spMkLst>
        </pc:spChg>
        <pc:spChg chg="mod">
          <ac:chgData name="Cesar De la Torre" userId="f9c14db2e5fef70d" providerId="LiveId" clId="{37156729-FD11-4E3C-A03A-A65F5BFF4E33}" dt="2019-09-21T21:18:09.449" v="3472" actId="14100"/>
          <ac:spMkLst>
            <pc:docMk/>
            <pc:sldMk cId="839649762" sldId="11024"/>
            <ac:spMk id="17" creationId="{C55E6C6A-7212-4D2C-B760-91F732D0BF5B}"/>
          </ac:spMkLst>
        </pc:spChg>
        <pc:spChg chg="mod">
          <ac:chgData name="Cesar De la Torre" userId="f9c14db2e5fef70d" providerId="LiveId" clId="{37156729-FD11-4E3C-A03A-A65F5BFF4E33}" dt="2019-09-17T00:47:10.944" v="1477" actId="20577"/>
          <ac:spMkLst>
            <pc:docMk/>
            <pc:sldMk cId="839649762" sldId="11024"/>
            <ac:spMk id="23" creationId="{E4A5C508-6B8C-4CCE-9245-FC0AB4D7ABC9}"/>
          </ac:spMkLst>
        </pc:spChg>
      </pc:sldChg>
      <pc:sldChg chg="addSp modSp modNotesTx">
        <pc:chgData name="Cesar De la Torre" userId="f9c14db2e5fef70d" providerId="LiveId" clId="{37156729-FD11-4E3C-A03A-A65F5BFF4E33}" dt="2019-09-21T20:24:28.958" v="2997" actId="1076"/>
        <pc:sldMkLst>
          <pc:docMk/>
          <pc:sldMk cId="1490603377" sldId="11025"/>
        </pc:sldMkLst>
        <pc:spChg chg="mod">
          <ac:chgData name="Cesar De la Torre" userId="f9c14db2e5fef70d" providerId="LiveId" clId="{37156729-FD11-4E3C-A03A-A65F5BFF4E33}" dt="2019-09-11T23:05:34.107" v="1276" actId="113"/>
          <ac:spMkLst>
            <pc:docMk/>
            <pc:sldMk cId="1490603377" sldId="11025"/>
            <ac:spMk id="4" creationId="{B00E9D6F-B36A-4955-A395-F530D663EEB8}"/>
          </ac:spMkLst>
        </pc:spChg>
        <pc:spChg chg="add mod">
          <ac:chgData name="Cesar De la Torre" userId="f9c14db2e5fef70d" providerId="LiveId" clId="{37156729-FD11-4E3C-A03A-A65F5BFF4E33}" dt="2019-09-21T20:24:28.958" v="2997" actId="1076"/>
          <ac:spMkLst>
            <pc:docMk/>
            <pc:sldMk cId="1490603377" sldId="11025"/>
            <ac:spMk id="31" creationId="{0A8F4AC9-8393-4310-B62A-76085F51B820}"/>
          </ac:spMkLst>
        </pc:spChg>
        <pc:spChg chg="mod">
          <ac:chgData name="Cesar De la Torre" userId="f9c14db2e5fef70d" providerId="LiveId" clId="{37156729-FD11-4E3C-A03A-A65F5BFF4E33}" dt="2019-09-05T19:49:44.029" v="64" actId="114"/>
          <ac:spMkLst>
            <pc:docMk/>
            <pc:sldMk cId="1490603377" sldId="11025"/>
            <ac:spMk id="1024" creationId="{75C6ACD2-8461-448C-9F89-1D6D58FB8483}"/>
          </ac:spMkLst>
        </pc:spChg>
      </pc:sldChg>
      <pc:sldChg chg="modSp">
        <pc:chgData name="Cesar De la Torre" userId="f9c14db2e5fef70d" providerId="LiveId" clId="{37156729-FD11-4E3C-A03A-A65F5BFF4E33}" dt="2019-09-11T22:20:55.057" v="348" actId="1076"/>
        <pc:sldMkLst>
          <pc:docMk/>
          <pc:sldMk cId="4190201053" sldId="11029"/>
        </pc:sldMkLst>
        <pc:spChg chg="mod">
          <ac:chgData name="Cesar De la Torre" userId="f9c14db2e5fef70d" providerId="LiveId" clId="{37156729-FD11-4E3C-A03A-A65F5BFF4E33}" dt="2019-09-11T22:20:55.057" v="348" actId="1076"/>
          <ac:spMkLst>
            <pc:docMk/>
            <pc:sldMk cId="4190201053" sldId="11029"/>
            <ac:spMk id="2" creationId="{6F20504C-C15B-4B85-88CA-781AD4B14DC8}"/>
          </ac:spMkLst>
        </pc:spChg>
      </pc:sldChg>
      <pc:sldChg chg="modSp">
        <pc:chgData name="Cesar De la Torre" userId="f9c14db2e5fef70d" providerId="LiveId" clId="{37156729-FD11-4E3C-A03A-A65F5BFF4E33}" dt="2019-09-21T21:16:23.101" v="3420" actId="20577"/>
        <pc:sldMkLst>
          <pc:docMk/>
          <pc:sldMk cId="1764618445" sldId="11030"/>
        </pc:sldMkLst>
        <pc:spChg chg="mod">
          <ac:chgData name="Cesar De la Torre" userId="f9c14db2e5fef70d" providerId="LiveId" clId="{37156729-FD11-4E3C-A03A-A65F5BFF4E33}" dt="2019-09-21T21:16:23.101" v="3420" actId="20577"/>
          <ac:spMkLst>
            <pc:docMk/>
            <pc:sldMk cId="1764618445" sldId="11030"/>
            <ac:spMk id="2" creationId="{6F20504C-C15B-4B85-88CA-781AD4B14DC8}"/>
          </ac:spMkLst>
        </pc:spChg>
      </pc:sldChg>
      <pc:sldChg chg="modSp add">
        <pc:chgData name="Cesar De la Torre" userId="f9c14db2e5fef70d" providerId="LiveId" clId="{37156729-FD11-4E3C-A03A-A65F5BFF4E33}" dt="2019-09-11T22:23:14.881" v="455" actId="20577"/>
        <pc:sldMkLst>
          <pc:docMk/>
          <pc:sldMk cId="1198829455" sldId="11031"/>
        </pc:sldMkLst>
        <pc:spChg chg="mod">
          <ac:chgData name="Cesar De la Torre" userId="f9c14db2e5fef70d" providerId="LiveId" clId="{37156729-FD11-4E3C-A03A-A65F5BFF4E33}" dt="2019-09-11T22:23:14.881" v="455" actId="20577"/>
          <ac:spMkLst>
            <pc:docMk/>
            <pc:sldMk cId="1198829455" sldId="11031"/>
            <ac:spMk id="2" creationId="{6F20504C-C15B-4B85-88CA-781AD4B14DC8}"/>
          </ac:spMkLst>
        </pc:spChg>
      </pc:sldChg>
      <pc:sldChg chg="modSp">
        <pc:chgData name="Cesar De la Torre" userId="f9c14db2e5fef70d" providerId="LiveId" clId="{37156729-FD11-4E3C-A03A-A65F5BFF4E33}" dt="2019-09-16T19:38:00.971" v="1473" actId="20577"/>
        <pc:sldMkLst>
          <pc:docMk/>
          <pc:sldMk cId="1386269472" sldId="11038"/>
        </pc:sldMkLst>
        <pc:spChg chg="mod">
          <ac:chgData name="Cesar De la Torre" userId="f9c14db2e5fef70d" providerId="LiveId" clId="{37156729-FD11-4E3C-A03A-A65F5BFF4E33}" dt="2019-09-11T22:26:35.704" v="456" actId="27636"/>
          <ac:spMkLst>
            <pc:docMk/>
            <pc:sldMk cId="1386269472" sldId="11038"/>
            <ac:spMk id="2" creationId="{10963873-59A6-491D-A9AC-EB0AC96E38EF}"/>
          </ac:spMkLst>
        </pc:spChg>
        <pc:spChg chg="mod">
          <ac:chgData name="Cesar De la Torre" userId="f9c14db2e5fef70d" providerId="LiveId" clId="{37156729-FD11-4E3C-A03A-A65F5BFF4E33}" dt="2019-09-11T22:28:11.610" v="498" actId="113"/>
          <ac:spMkLst>
            <pc:docMk/>
            <pc:sldMk cId="1386269472" sldId="11038"/>
            <ac:spMk id="8" creationId="{48F760BE-2F50-462A-8E08-AF89DC93E2CA}"/>
          </ac:spMkLst>
        </pc:spChg>
        <pc:spChg chg="mod">
          <ac:chgData name="Cesar De la Torre" userId="f9c14db2e5fef70d" providerId="LiveId" clId="{37156729-FD11-4E3C-A03A-A65F5BFF4E33}" dt="2019-09-11T22:28:14.652" v="499" actId="113"/>
          <ac:spMkLst>
            <pc:docMk/>
            <pc:sldMk cId="1386269472" sldId="11038"/>
            <ac:spMk id="9" creationId="{7ADF0D24-F786-4A27-AD40-5D88F18690DF}"/>
          </ac:spMkLst>
        </pc:spChg>
        <pc:spChg chg="mod">
          <ac:chgData name="Cesar De la Torre" userId="f9c14db2e5fef70d" providerId="LiveId" clId="{37156729-FD11-4E3C-A03A-A65F5BFF4E33}" dt="2019-09-11T22:28:17.643" v="500" actId="113"/>
          <ac:spMkLst>
            <pc:docMk/>
            <pc:sldMk cId="1386269472" sldId="11038"/>
            <ac:spMk id="10" creationId="{186C362B-ABD7-45DE-A045-3176C5CAEEA1}"/>
          </ac:spMkLst>
        </pc:spChg>
        <pc:spChg chg="mod">
          <ac:chgData name="Cesar De la Torre" userId="f9c14db2e5fef70d" providerId="LiveId" clId="{37156729-FD11-4E3C-A03A-A65F5BFF4E33}" dt="2019-09-16T19:38:00.971" v="1473" actId="20577"/>
          <ac:spMkLst>
            <pc:docMk/>
            <pc:sldMk cId="1386269472" sldId="11038"/>
            <ac:spMk id="18" creationId="{50E5A070-50DC-4491-802A-5FE7AA2AC580}"/>
          </ac:spMkLst>
        </pc:spChg>
      </pc:sldChg>
      <pc:sldChg chg="modSp">
        <pc:chgData name="Cesar De la Torre" userId="f9c14db2e5fef70d" providerId="LiveId" clId="{37156729-FD11-4E3C-A03A-A65F5BFF4E33}" dt="2019-09-21T20:39:45.767" v="3022" actId="20577"/>
        <pc:sldMkLst>
          <pc:docMk/>
          <pc:sldMk cId="3717394779" sldId="11039"/>
        </pc:sldMkLst>
        <pc:spChg chg="mod">
          <ac:chgData name="Cesar De la Torre" userId="f9c14db2e5fef70d" providerId="LiveId" clId="{37156729-FD11-4E3C-A03A-A65F5BFF4E33}" dt="2019-09-21T20:39:45.767" v="3022" actId="20577"/>
          <ac:spMkLst>
            <pc:docMk/>
            <pc:sldMk cId="3717394779" sldId="11039"/>
            <ac:spMk id="2" creationId="{89E36756-4ECC-4563-9847-79578B809B5C}"/>
          </ac:spMkLst>
        </pc:spChg>
      </pc:sldChg>
      <pc:sldChg chg="modSp">
        <pc:chgData name="Cesar De la Torre" userId="f9c14db2e5fef70d" providerId="LiveId" clId="{37156729-FD11-4E3C-A03A-A65F5BFF4E33}" dt="2019-09-23T21:18:31.481" v="4296" actId="14100"/>
        <pc:sldMkLst>
          <pc:docMk/>
          <pc:sldMk cId="3720649755" sldId="11040"/>
        </pc:sldMkLst>
        <pc:spChg chg="mod">
          <ac:chgData name="Cesar De la Torre" userId="f9c14db2e5fef70d" providerId="LiveId" clId="{37156729-FD11-4E3C-A03A-A65F5BFF4E33}" dt="2019-09-23T21:18:31.481" v="4296" actId="14100"/>
          <ac:spMkLst>
            <pc:docMk/>
            <pc:sldMk cId="3720649755" sldId="11040"/>
            <ac:spMk id="2" creationId="{6F20504C-C15B-4B85-88CA-781AD4B14DC8}"/>
          </ac:spMkLst>
        </pc:spChg>
      </pc:sldChg>
      <pc:sldChg chg="modSp">
        <pc:chgData name="Cesar De la Torre" userId="f9c14db2e5fef70d" providerId="LiveId" clId="{37156729-FD11-4E3C-A03A-A65F5BFF4E33}" dt="2019-09-21T20:39:53.057" v="3024" actId="20577"/>
        <pc:sldMkLst>
          <pc:docMk/>
          <pc:sldMk cId="2133116879" sldId="11042"/>
        </pc:sldMkLst>
        <pc:spChg chg="mod">
          <ac:chgData name="Cesar De la Torre" userId="f9c14db2e5fef70d" providerId="LiveId" clId="{37156729-FD11-4E3C-A03A-A65F5BFF4E33}" dt="2019-09-21T20:39:53.057" v="3024" actId="20577"/>
          <ac:spMkLst>
            <pc:docMk/>
            <pc:sldMk cId="2133116879" sldId="11042"/>
            <ac:spMk id="2" creationId="{89E36756-4ECC-4563-9847-79578B809B5C}"/>
          </ac:spMkLst>
        </pc:spChg>
      </pc:sldChg>
      <pc:sldChg chg="addSp delSp modSp">
        <pc:chgData name="Cesar De la Torre" userId="f9c14db2e5fef70d" providerId="LiveId" clId="{37156729-FD11-4E3C-A03A-A65F5BFF4E33}" dt="2019-09-21T20:23:29.491" v="2983" actId="20577"/>
        <pc:sldMkLst>
          <pc:docMk/>
          <pc:sldMk cId="2406810373" sldId="11045"/>
        </pc:sldMkLst>
        <pc:spChg chg="del">
          <ac:chgData name="Cesar De la Torre" userId="f9c14db2e5fef70d" providerId="LiveId" clId="{37156729-FD11-4E3C-A03A-A65F5BFF4E33}" dt="2019-09-11T23:11:40.033" v="1373" actId="478"/>
          <ac:spMkLst>
            <pc:docMk/>
            <pc:sldMk cId="2406810373" sldId="11045"/>
            <ac:spMk id="2" creationId="{839C7298-752B-48BD-843F-683A22D59A7E}"/>
          </ac:spMkLst>
        </pc:spChg>
        <pc:spChg chg="del">
          <ac:chgData name="Cesar De la Torre" userId="f9c14db2e5fef70d" providerId="LiveId" clId="{37156729-FD11-4E3C-A03A-A65F5BFF4E33}" dt="2019-09-11T23:11:36.742" v="1372" actId="478"/>
          <ac:spMkLst>
            <pc:docMk/>
            <pc:sldMk cId="2406810373" sldId="11045"/>
            <ac:spMk id="3" creationId="{2BA8E374-5793-40F2-A7B7-2D8AB053A278}"/>
          </ac:spMkLst>
        </pc:spChg>
        <pc:spChg chg="add del mod">
          <ac:chgData name="Cesar De la Torre" userId="f9c14db2e5fef70d" providerId="LiveId" clId="{37156729-FD11-4E3C-A03A-A65F5BFF4E33}" dt="2019-09-11T23:11:40.033" v="1373" actId="478"/>
          <ac:spMkLst>
            <pc:docMk/>
            <pc:sldMk cId="2406810373" sldId="11045"/>
            <ac:spMk id="5" creationId="{C9D74E52-4E31-4F47-878A-D2364958009E}"/>
          </ac:spMkLst>
        </pc:spChg>
        <pc:spChg chg="add del mod">
          <ac:chgData name="Cesar De la Torre" userId="f9c14db2e5fef70d" providerId="LiveId" clId="{37156729-FD11-4E3C-A03A-A65F5BFF4E33}" dt="2019-09-11T23:11:42.775" v="1374" actId="478"/>
          <ac:spMkLst>
            <pc:docMk/>
            <pc:sldMk cId="2406810373" sldId="11045"/>
            <ac:spMk id="7" creationId="{825E3579-FDF7-48EA-97F5-3C86F805124E}"/>
          </ac:spMkLst>
        </pc:spChg>
        <pc:spChg chg="add mod">
          <ac:chgData name="Cesar De la Torre" userId="f9c14db2e5fef70d" providerId="LiveId" clId="{37156729-FD11-4E3C-A03A-A65F5BFF4E33}" dt="2019-09-11T23:12:04.060" v="1378" actId="2711"/>
          <ac:spMkLst>
            <pc:docMk/>
            <pc:sldMk cId="2406810373" sldId="11045"/>
            <ac:spMk id="8" creationId="{FC89FF06-FC18-4D1F-BFFD-35386210F685}"/>
          </ac:spMkLst>
        </pc:spChg>
        <pc:spChg chg="add mod">
          <ac:chgData name="Cesar De la Torre" userId="f9c14db2e5fef70d" providerId="LiveId" clId="{37156729-FD11-4E3C-A03A-A65F5BFF4E33}" dt="2019-09-21T20:23:29.491" v="2983" actId="20577"/>
          <ac:spMkLst>
            <pc:docMk/>
            <pc:sldMk cId="2406810373" sldId="11045"/>
            <ac:spMk id="9" creationId="{37907C5F-54AF-4B6D-AC69-6D2EFE02E8CE}"/>
          </ac:spMkLst>
        </pc:spChg>
      </pc:sldChg>
      <pc:sldChg chg="addSp modSp">
        <pc:chgData name="Cesar De la Torre" userId="f9c14db2e5fef70d" providerId="LiveId" clId="{37156729-FD11-4E3C-A03A-A65F5BFF4E33}" dt="2019-09-21T20:24:36.740" v="2999" actId="1076"/>
        <pc:sldMkLst>
          <pc:docMk/>
          <pc:sldMk cId="2281394141" sldId="11046"/>
        </pc:sldMkLst>
        <pc:spChg chg="add mod">
          <ac:chgData name="Cesar De la Torre" userId="f9c14db2e5fef70d" providerId="LiveId" clId="{37156729-FD11-4E3C-A03A-A65F5BFF4E33}" dt="2019-09-21T20:24:36.740" v="2999" actId="1076"/>
          <ac:spMkLst>
            <pc:docMk/>
            <pc:sldMk cId="2281394141" sldId="11046"/>
            <ac:spMk id="68" creationId="{BE722587-CA3A-46A5-BCCD-D338990464ED}"/>
          </ac:spMkLst>
        </pc:spChg>
      </pc:sldChg>
      <pc:sldChg chg="del">
        <pc:chgData name="Cesar De la Torre" userId="f9c14db2e5fef70d" providerId="LiveId" clId="{37156729-FD11-4E3C-A03A-A65F5BFF4E33}" dt="2019-09-17T00:39:09.651" v="1474" actId="2696"/>
        <pc:sldMkLst>
          <pc:docMk/>
          <pc:sldMk cId="2349163089" sldId="11049"/>
        </pc:sldMkLst>
      </pc:sldChg>
      <pc:sldChg chg="modSp">
        <pc:chgData name="Cesar De la Torre" userId="f9c14db2e5fef70d" providerId="LiveId" clId="{37156729-FD11-4E3C-A03A-A65F5BFF4E33}" dt="2019-09-21T20:43:04.149" v="3039" actId="115"/>
        <pc:sldMkLst>
          <pc:docMk/>
          <pc:sldMk cId="1701684552" sldId="11050"/>
        </pc:sldMkLst>
        <pc:spChg chg="mod">
          <ac:chgData name="Cesar De la Torre" userId="f9c14db2e5fef70d" providerId="LiveId" clId="{37156729-FD11-4E3C-A03A-A65F5BFF4E33}" dt="2019-09-21T20:43:04.149" v="3039" actId="115"/>
          <ac:spMkLst>
            <pc:docMk/>
            <pc:sldMk cId="1701684552" sldId="11050"/>
            <ac:spMk id="2" creationId="{89E36756-4ECC-4563-9847-79578B809B5C}"/>
          </ac:spMkLst>
        </pc:spChg>
      </pc:sldChg>
      <pc:sldChg chg="addSp delSp modSp add ord modNotesTx">
        <pc:chgData name="Cesar De la Torre" userId="f9c14db2e5fef70d" providerId="LiveId" clId="{37156729-FD11-4E3C-A03A-A65F5BFF4E33}" dt="2019-09-21T20:22:59.350" v="2974" actId="20577"/>
        <pc:sldMkLst>
          <pc:docMk/>
          <pc:sldMk cId="2634999385" sldId="11051"/>
        </pc:sldMkLst>
        <pc:spChg chg="mod">
          <ac:chgData name="Cesar De la Torre" userId="f9c14db2e5fef70d" providerId="LiveId" clId="{37156729-FD11-4E3C-A03A-A65F5BFF4E33}" dt="2019-09-17T01:15:04.518" v="1947" actId="1076"/>
          <ac:spMkLst>
            <pc:docMk/>
            <pc:sldMk cId="2634999385" sldId="11051"/>
            <ac:spMk id="2" creationId="{07B652A8-6BFD-4422-A0E7-40706C8D7774}"/>
          </ac:spMkLst>
        </pc:spChg>
        <pc:spChg chg="del">
          <ac:chgData name="Cesar De la Torre" userId="f9c14db2e5fef70d" providerId="LiveId" clId="{37156729-FD11-4E3C-A03A-A65F5BFF4E33}" dt="2019-09-17T01:03:51.451" v="1507" actId="478"/>
          <ac:spMkLst>
            <pc:docMk/>
            <pc:sldMk cId="2634999385" sldId="11051"/>
            <ac:spMk id="3" creationId="{88E81691-A1D4-4CBE-8A69-D7EC2322A880}"/>
          </ac:spMkLst>
        </pc:spChg>
        <pc:spChg chg="add mod">
          <ac:chgData name="Cesar De la Torre" userId="f9c14db2e5fef70d" providerId="LiveId" clId="{37156729-FD11-4E3C-A03A-A65F5BFF4E33}" dt="2019-09-21T20:22:59.350" v="2974" actId="20577"/>
          <ac:spMkLst>
            <pc:docMk/>
            <pc:sldMk cId="2634999385" sldId="11051"/>
            <ac:spMk id="4" creationId="{DB22F4EF-53B4-4669-9CEC-6BDC52397409}"/>
          </ac:spMkLst>
        </pc:spChg>
        <pc:spChg chg="add mod">
          <ac:chgData name="Cesar De la Torre" userId="f9c14db2e5fef70d" providerId="LiveId" clId="{37156729-FD11-4E3C-A03A-A65F5BFF4E33}" dt="2019-09-17T01:18:00.636" v="1974" actId="1076"/>
          <ac:spMkLst>
            <pc:docMk/>
            <pc:sldMk cId="2634999385" sldId="11051"/>
            <ac:spMk id="5" creationId="{BDEEF623-8F71-4512-BB0F-49C7D12441AC}"/>
          </ac:spMkLst>
        </pc:spChg>
        <pc:spChg chg="add mod">
          <ac:chgData name="Cesar De la Torre" userId="f9c14db2e5fef70d" providerId="LiveId" clId="{37156729-FD11-4E3C-A03A-A65F5BFF4E33}" dt="2019-09-17T01:17:52.491" v="1973" actId="20577"/>
          <ac:spMkLst>
            <pc:docMk/>
            <pc:sldMk cId="2634999385" sldId="11051"/>
            <ac:spMk id="6" creationId="{92FB0A81-42C3-4C99-949A-F85690351D87}"/>
          </ac:spMkLst>
        </pc:spChg>
        <pc:picChg chg="add mod">
          <ac:chgData name="Cesar De la Torre" userId="f9c14db2e5fef70d" providerId="LiveId" clId="{37156729-FD11-4E3C-A03A-A65F5BFF4E33}" dt="2019-09-17T01:17:49.714" v="1971" actId="1076"/>
          <ac:picMkLst>
            <pc:docMk/>
            <pc:sldMk cId="2634999385" sldId="11051"/>
            <ac:picMk id="7" creationId="{2E3820C5-BB1F-4808-AC52-98D32F6BC68B}"/>
          </ac:picMkLst>
        </pc:picChg>
      </pc:sldChg>
      <pc:sldChg chg="modSp ord">
        <pc:chgData name="Cesar De la Torre" userId="f9c14db2e5fef70d" providerId="LiveId" clId="{37156729-FD11-4E3C-A03A-A65F5BFF4E33}" dt="2019-09-21T20:40:46.082" v="3030" actId="20577"/>
        <pc:sldMkLst>
          <pc:docMk/>
          <pc:sldMk cId="4267454971" sldId="11052"/>
        </pc:sldMkLst>
        <pc:spChg chg="mod">
          <ac:chgData name="Cesar De la Torre" userId="f9c14db2e5fef70d" providerId="LiveId" clId="{37156729-FD11-4E3C-A03A-A65F5BFF4E33}" dt="2019-09-21T20:40:46.082" v="3030" actId="20577"/>
          <ac:spMkLst>
            <pc:docMk/>
            <pc:sldMk cId="4267454971" sldId="11052"/>
            <ac:spMk id="2" creationId="{89E36756-4ECC-4563-9847-79578B809B5C}"/>
          </ac:spMkLst>
        </pc:spChg>
      </pc:sldChg>
      <pc:sldChg chg="addSp delSp modSp delAnim modNotesTx">
        <pc:chgData name="Cesar De la Torre" userId="f9c14db2e5fef70d" providerId="LiveId" clId="{37156729-FD11-4E3C-A03A-A65F5BFF4E33}" dt="2019-09-23T21:16:20.103" v="4266" actId="20577"/>
        <pc:sldMkLst>
          <pc:docMk/>
          <pc:sldMk cId="2158765168" sldId="11054"/>
        </pc:sldMkLst>
        <pc:spChg chg="add mod">
          <ac:chgData name="Cesar De la Torre" userId="f9c14db2e5fef70d" providerId="LiveId" clId="{37156729-FD11-4E3C-A03A-A65F5BFF4E33}" dt="2019-09-23T21:16:20.103" v="4266" actId="20577"/>
          <ac:spMkLst>
            <pc:docMk/>
            <pc:sldMk cId="2158765168" sldId="11054"/>
            <ac:spMk id="2" creationId="{147D17BD-828D-4E21-96BD-591215339DCF}"/>
          </ac:spMkLst>
        </pc:spChg>
        <pc:spChg chg="del">
          <ac:chgData name="Cesar De la Torre" userId="f9c14db2e5fef70d" providerId="LiveId" clId="{37156729-FD11-4E3C-A03A-A65F5BFF4E33}" dt="2019-09-21T19:09:38.781" v="2138" actId="478"/>
          <ac:spMkLst>
            <pc:docMk/>
            <pc:sldMk cId="2158765168" sldId="11054"/>
            <ac:spMk id="31" creationId="{1CD1D29F-37BF-4D24-AC4A-2C08C465BBFB}"/>
          </ac:spMkLst>
        </pc:spChg>
        <pc:spChg chg="mod">
          <ac:chgData name="Cesar De la Torre" userId="f9c14db2e5fef70d" providerId="LiveId" clId="{37156729-FD11-4E3C-A03A-A65F5BFF4E33}" dt="2019-09-21T19:26:36.390" v="2666" actId="1076"/>
          <ac:spMkLst>
            <pc:docMk/>
            <pc:sldMk cId="2158765168" sldId="11054"/>
            <ac:spMk id="32" creationId="{0D391427-DAD4-4E86-A28D-617D43DFC181}"/>
          </ac:spMkLst>
        </pc:spChg>
        <pc:spChg chg="add mod">
          <ac:chgData name="Cesar De la Torre" userId="f9c14db2e5fef70d" providerId="LiveId" clId="{37156729-FD11-4E3C-A03A-A65F5BFF4E33}" dt="2019-09-21T19:17:57.357" v="2266" actId="20577"/>
          <ac:spMkLst>
            <pc:docMk/>
            <pc:sldMk cId="2158765168" sldId="11054"/>
            <ac:spMk id="41" creationId="{A064BC83-BC3A-4091-9DD3-65C2C5D7214E}"/>
          </ac:spMkLst>
        </pc:spChg>
        <pc:spChg chg="add mod">
          <ac:chgData name="Cesar De la Torre" userId="f9c14db2e5fef70d" providerId="LiveId" clId="{37156729-FD11-4E3C-A03A-A65F5BFF4E33}" dt="2019-09-23T21:16:05.539" v="4265" actId="20577"/>
          <ac:spMkLst>
            <pc:docMk/>
            <pc:sldMk cId="2158765168" sldId="11054"/>
            <ac:spMk id="42" creationId="{962F5565-0F0B-491F-8AB1-95F3B06ED54A}"/>
          </ac:spMkLst>
        </pc:spChg>
        <pc:grpChg chg="del">
          <ac:chgData name="Cesar De la Torre" userId="f9c14db2e5fef70d" providerId="LiveId" clId="{37156729-FD11-4E3C-A03A-A65F5BFF4E33}" dt="2019-09-21T19:09:38.781" v="2138" actId="478"/>
          <ac:grpSpMkLst>
            <pc:docMk/>
            <pc:sldMk cId="2158765168" sldId="11054"/>
            <ac:grpSpMk id="11" creationId="{DA42050F-7310-4038-A09C-1578DF22C1BE}"/>
          </ac:grpSpMkLst>
        </pc:grpChg>
        <pc:grpChg chg="del">
          <ac:chgData name="Cesar De la Torre" userId="f9c14db2e5fef70d" providerId="LiveId" clId="{37156729-FD11-4E3C-A03A-A65F5BFF4E33}" dt="2019-09-21T19:09:38.781" v="2138" actId="478"/>
          <ac:grpSpMkLst>
            <pc:docMk/>
            <pc:sldMk cId="2158765168" sldId="11054"/>
            <ac:grpSpMk id="15" creationId="{D451A81F-1D09-4CBC-848D-52E1B4457265}"/>
          </ac:grpSpMkLst>
        </pc:grpChg>
        <pc:grpChg chg="del">
          <ac:chgData name="Cesar De la Torre" userId="f9c14db2e5fef70d" providerId="LiveId" clId="{37156729-FD11-4E3C-A03A-A65F5BFF4E33}" dt="2019-09-21T19:09:38.781" v="2138" actId="478"/>
          <ac:grpSpMkLst>
            <pc:docMk/>
            <pc:sldMk cId="2158765168" sldId="11054"/>
            <ac:grpSpMk id="19" creationId="{D20A0903-6EFD-4316-A0C1-EB54350F3D01}"/>
          </ac:grpSpMkLst>
        </pc:grpChg>
        <pc:grpChg chg="del">
          <ac:chgData name="Cesar De la Torre" userId="f9c14db2e5fef70d" providerId="LiveId" clId="{37156729-FD11-4E3C-A03A-A65F5BFF4E33}" dt="2019-09-21T19:09:38.781" v="2138" actId="478"/>
          <ac:grpSpMkLst>
            <pc:docMk/>
            <pc:sldMk cId="2158765168" sldId="11054"/>
            <ac:grpSpMk id="23" creationId="{3CBE835D-6CD2-4FFF-94F8-7D59B57AB2DE}"/>
          </ac:grpSpMkLst>
        </pc:grpChg>
        <pc:grpChg chg="del">
          <ac:chgData name="Cesar De la Torre" userId="f9c14db2e5fef70d" providerId="LiveId" clId="{37156729-FD11-4E3C-A03A-A65F5BFF4E33}" dt="2019-09-21T19:09:38.781" v="2138" actId="478"/>
          <ac:grpSpMkLst>
            <pc:docMk/>
            <pc:sldMk cId="2158765168" sldId="11054"/>
            <ac:grpSpMk id="27" creationId="{4E67F2A2-4082-43E0-93BC-DC139029A6D7}"/>
          </ac:grpSpMkLst>
        </pc:grpChg>
        <pc:grpChg chg="del">
          <ac:chgData name="Cesar De la Torre" userId="f9c14db2e5fef70d" providerId="LiveId" clId="{37156729-FD11-4E3C-A03A-A65F5BFF4E33}" dt="2019-09-21T19:09:38.781" v="2138" actId="478"/>
          <ac:grpSpMkLst>
            <pc:docMk/>
            <pc:sldMk cId="2158765168" sldId="11054"/>
            <ac:grpSpMk id="33" creationId="{2754D4AA-FDB3-4766-8576-1C50D2C307F8}"/>
          </ac:grpSpMkLst>
        </pc:grpChg>
        <pc:grpChg chg="del">
          <ac:chgData name="Cesar De la Torre" userId="f9c14db2e5fef70d" providerId="LiveId" clId="{37156729-FD11-4E3C-A03A-A65F5BFF4E33}" dt="2019-09-21T19:09:38.781" v="2138" actId="478"/>
          <ac:grpSpMkLst>
            <pc:docMk/>
            <pc:sldMk cId="2158765168" sldId="11054"/>
            <ac:grpSpMk id="37" creationId="{2B31F26A-7AB6-4215-BADE-5BAFE7DC1088}"/>
          </ac:grpSpMkLst>
        </pc:grpChg>
        <pc:picChg chg="del">
          <ac:chgData name="Cesar De la Torre" userId="f9c14db2e5fef70d" providerId="LiveId" clId="{37156729-FD11-4E3C-A03A-A65F5BFF4E33}" dt="2019-09-21T19:09:38.781" v="2138" actId="478"/>
          <ac:picMkLst>
            <pc:docMk/>
            <pc:sldMk cId="2158765168" sldId="11054"/>
            <ac:picMk id="4" creationId="{8FE41A97-2E31-47C3-8FF0-27AC84E5A6C7}"/>
          </ac:picMkLst>
        </pc:picChg>
        <pc:picChg chg="del">
          <ac:chgData name="Cesar De la Torre" userId="f9c14db2e5fef70d" providerId="LiveId" clId="{37156729-FD11-4E3C-A03A-A65F5BFF4E33}" dt="2019-09-21T19:09:38.781" v="2138" actId="478"/>
          <ac:picMkLst>
            <pc:docMk/>
            <pc:sldMk cId="2158765168" sldId="11054"/>
            <ac:picMk id="5" creationId="{38549705-5880-418C-AF41-F0A8B4B7A0EB}"/>
          </ac:picMkLst>
        </pc:picChg>
        <pc:picChg chg="del">
          <ac:chgData name="Cesar De la Torre" userId="f9c14db2e5fef70d" providerId="LiveId" clId="{37156729-FD11-4E3C-A03A-A65F5BFF4E33}" dt="2019-09-21T19:09:38.781" v="2138" actId="478"/>
          <ac:picMkLst>
            <pc:docMk/>
            <pc:sldMk cId="2158765168" sldId="11054"/>
            <ac:picMk id="6" creationId="{D608F15D-4C6A-42E4-8268-E905AF342C58}"/>
          </ac:picMkLst>
        </pc:picChg>
        <pc:picChg chg="del">
          <ac:chgData name="Cesar De la Torre" userId="f9c14db2e5fef70d" providerId="LiveId" clId="{37156729-FD11-4E3C-A03A-A65F5BFF4E33}" dt="2019-09-21T19:09:38.781" v="2138" actId="478"/>
          <ac:picMkLst>
            <pc:docMk/>
            <pc:sldMk cId="2158765168" sldId="11054"/>
            <ac:picMk id="7" creationId="{506F530F-5390-425F-AEED-3BFA51B781F9}"/>
          </ac:picMkLst>
        </pc:picChg>
        <pc:picChg chg="del">
          <ac:chgData name="Cesar De la Torre" userId="f9c14db2e5fef70d" providerId="LiveId" clId="{37156729-FD11-4E3C-A03A-A65F5BFF4E33}" dt="2019-09-21T19:09:38.781" v="2138" actId="478"/>
          <ac:picMkLst>
            <pc:docMk/>
            <pc:sldMk cId="2158765168" sldId="11054"/>
            <ac:picMk id="8" creationId="{E22F6AF2-4561-4B9F-A5FE-62C1D2C45453}"/>
          </ac:picMkLst>
        </pc:picChg>
        <pc:picChg chg="del">
          <ac:chgData name="Cesar De la Torre" userId="f9c14db2e5fef70d" providerId="LiveId" clId="{37156729-FD11-4E3C-A03A-A65F5BFF4E33}" dt="2019-09-21T19:09:38.781" v="2138" actId="478"/>
          <ac:picMkLst>
            <pc:docMk/>
            <pc:sldMk cId="2158765168" sldId="11054"/>
            <ac:picMk id="9" creationId="{2A6D9994-90F4-49EC-8128-F3E6B70DEB16}"/>
          </ac:picMkLst>
        </pc:picChg>
        <pc:picChg chg="del">
          <ac:chgData name="Cesar De la Torre" userId="f9c14db2e5fef70d" providerId="LiveId" clId="{37156729-FD11-4E3C-A03A-A65F5BFF4E33}" dt="2019-09-21T19:09:38.781" v="2138" actId="478"/>
          <ac:picMkLst>
            <pc:docMk/>
            <pc:sldMk cId="2158765168" sldId="11054"/>
            <ac:picMk id="10" creationId="{0203A4AE-B66F-4512-ADA8-F015273E9564}"/>
          </ac:picMkLst>
        </pc:picChg>
      </pc:sldChg>
      <pc:sldChg chg="addSp delSp modSp">
        <pc:chgData name="Cesar De la Torre" userId="f9c14db2e5fef70d" providerId="LiveId" clId="{37156729-FD11-4E3C-A03A-A65F5BFF4E33}" dt="2019-09-23T22:05:56.417" v="4312" actId="20577"/>
        <pc:sldMkLst>
          <pc:docMk/>
          <pc:sldMk cId="3348405235" sldId="11055"/>
        </pc:sldMkLst>
        <pc:spChg chg="mod">
          <ac:chgData name="Cesar De la Torre" userId="f9c14db2e5fef70d" providerId="LiveId" clId="{37156729-FD11-4E3C-A03A-A65F5BFF4E33}" dt="2019-09-23T22:05:56.417" v="4312" actId="20577"/>
          <ac:spMkLst>
            <pc:docMk/>
            <pc:sldMk cId="3348405235" sldId="11055"/>
            <ac:spMk id="2" creationId="{6F20504C-C15B-4B85-88CA-781AD4B14DC8}"/>
          </ac:spMkLst>
        </pc:spChg>
        <pc:spChg chg="add del mod">
          <ac:chgData name="Cesar De la Torre" userId="f9c14db2e5fef70d" providerId="LiveId" clId="{37156729-FD11-4E3C-A03A-A65F5BFF4E33}" dt="2019-09-21T19:40:22.536" v="2854"/>
          <ac:spMkLst>
            <pc:docMk/>
            <pc:sldMk cId="3348405235" sldId="11055"/>
            <ac:spMk id="4" creationId="{01EEC237-228A-4B0E-92E6-D9299B8501AE}"/>
          </ac:spMkLst>
        </pc:spChg>
        <pc:spChg chg="add mod">
          <ac:chgData name="Cesar De la Torre" userId="f9c14db2e5fef70d" providerId="LiveId" clId="{37156729-FD11-4E3C-A03A-A65F5BFF4E33}" dt="2019-09-23T22:05:34.728" v="4310" actId="20577"/>
          <ac:spMkLst>
            <pc:docMk/>
            <pc:sldMk cId="3348405235" sldId="11055"/>
            <ac:spMk id="5" creationId="{6EAFC22F-E7F3-40EA-9ED1-FFEB641E3FE2}"/>
          </ac:spMkLst>
        </pc:spChg>
        <pc:picChg chg="mod modCrop">
          <ac:chgData name="Cesar De la Torre" userId="f9c14db2e5fef70d" providerId="LiveId" clId="{37156729-FD11-4E3C-A03A-A65F5BFF4E33}" dt="2019-09-23T03:47:00.129" v="3915" actId="14100"/>
          <ac:picMkLst>
            <pc:docMk/>
            <pc:sldMk cId="3348405235" sldId="11055"/>
            <ac:picMk id="3" creationId="{5D6FAD60-0341-4F3C-BC09-F3B54DE7A29F}"/>
          </ac:picMkLst>
        </pc:picChg>
        <pc:picChg chg="add mod">
          <ac:chgData name="Cesar De la Torre" userId="f9c14db2e5fef70d" providerId="LiveId" clId="{37156729-FD11-4E3C-A03A-A65F5BFF4E33}" dt="2019-09-23T03:47:09.334" v="3918" actId="1035"/>
          <ac:picMkLst>
            <pc:docMk/>
            <pc:sldMk cId="3348405235" sldId="11055"/>
            <ac:picMk id="4" creationId="{AF2A3937-C863-494B-86CA-59B4140BC2B7}"/>
          </ac:picMkLst>
        </pc:picChg>
        <pc:picChg chg="add mod ord">
          <ac:chgData name="Cesar De la Torre" userId="f9c14db2e5fef70d" providerId="LiveId" clId="{37156729-FD11-4E3C-A03A-A65F5BFF4E33}" dt="2019-09-23T03:45:08.488" v="3905" actId="692"/>
          <ac:picMkLst>
            <pc:docMk/>
            <pc:sldMk cId="3348405235" sldId="11055"/>
            <ac:picMk id="6" creationId="{6E724969-3AE9-43FA-A763-22AA5685EF8A}"/>
          </ac:picMkLst>
        </pc:picChg>
        <pc:picChg chg="add mod">
          <ac:chgData name="Cesar De la Torre" userId="f9c14db2e5fef70d" providerId="LiveId" clId="{37156729-FD11-4E3C-A03A-A65F5BFF4E33}" dt="2019-09-23T03:45:08.488" v="3905" actId="692"/>
          <ac:picMkLst>
            <pc:docMk/>
            <pc:sldMk cId="3348405235" sldId="11055"/>
            <ac:picMk id="7" creationId="{F4615FE7-0014-47D1-8A5B-28D80303D108}"/>
          </ac:picMkLst>
        </pc:picChg>
        <pc:picChg chg="add mod">
          <ac:chgData name="Cesar De la Torre" userId="f9c14db2e5fef70d" providerId="LiveId" clId="{37156729-FD11-4E3C-A03A-A65F5BFF4E33}" dt="2019-09-23T03:45:08.488" v="3905" actId="692"/>
          <ac:picMkLst>
            <pc:docMk/>
            <pc:sldMk cId="3348405235" sldId="11055"/>
            <ac:picMk id="8" creationId="{5F813F33-EB34-4550-9F62-BE066A39F628}"/>
          </ac:picMkLst>
        </pc:picChg>
        <pc:picChg chg="add mod">
          <ac:chgData name="Cesar De la Torre" userId="f9c14db2e5fef70d" providerId="LiveId" clId="{37156729-FD11-4E3C-A03A-A65F5BFF4E33}" dt="2019-09-23T03:45:08.488" v="3905" actId="692"/>
          <ac:picMkLst>
            <pc:docMk/>
            <pc:sldMk cId="3348405235" sldId="11055"/>
            <ac:picMk id="9" creationId="{EA16E80C-9DE0-45B6-B6EB-991505D0D1C1}"/>
          </ac:picMkLst>
        </pc:picChg>
        <pc:picChg chg="add del mod">
          <ac:chgData name="Cesar De la Torre" userId="f9c14db2e5fef70d" providerId="LiveId" clId="{37156729-FD11-4E3C-A03A-A65F5BFF4E33}" dt="2019-09-23T03:45:26.266" v="3908"/>
          <ac:picMkLst>
            <pc:docMk/>
            <pc:sldMk cId="3348405235" sldId="11055"/>
            <ac:picMk id="10" creationId="{87194F81-485B-46A8-980A-1E71B3A1076C}"/>
          </ac:picMkLst>
        </pc:picChg>
      </pc:sldChg>
      <pc:sldChg chg="modSp">
        <pc:chgData name="Cesar De la Torre" userId="f9c14db2e5fef70d" providerId="LiveId" clId="{37156729-FD11-4E3C-A03A-A65F5BFF4E33}" dt="2019-09-23T22:04:54.155" v="4302" actId="20577"/>
        <pc:sldMkLst>
          <pc:docMk/>
          <pc:sldMk cId="3768257296" sldId="11056"/>
        </pc:sldMkLst>
        <pc:spChg chg="mod">
          <ac:chgData name="Cesar De la Torre" userId="f9c14db2e5fef70d" providerId="LiveId" clId="{37156729-FD11-4E3C-A03A-A65F5BFF4E33}" dt="2019-09-23T22:04:54.155" v="4302" actId="20577"/>
          <ac:spMkLst>
            <pc:docMk/>
            <pc:sldMk cId="3768257296" sldId="11056"/>
            <ac:spMk id="2" creationId="{6F20504C-C15B-4B85-88CA-781AD4B14DC8}"/>
          </ac:spMkLst>
        </pc:spChg>
      </pc:sldChg>
      <pc:sldChg chg="delSp modSp add ord">
        <pc:chgData name="Cesar De la Torre" userId="f9c14db2e5fef70d" providerId="LiveId" clId="{37156729-FD11-4E3C-A03A-A65F5BFF4E33}" dt="2019-09-21T21:07:46.410" v="3353" actId="1076"/>
        <pc:sldMkLst>
          <pc:docMk/>
          <pc:sldMk cId="489162307" sldId="11057"/>
        </pc:sldMkLst>
        <pc:spChg chg="mod">
          <ac:chgData name="Cesar De la Torre" userId="f9c14db2e5fef70d" providerId="LiveId" clId="{37156729-FD11-4E3C-A03A-A65F5BFF4E33}" dt="2019-09-21T21:07:46.410" v="3353" actId="1076"/>
          <ac:spMkLst>
            <pc:docMk/>
            <pc:sldMk cId="489162307" sldId="11057"/>
            <ac:spMk id="2" creationId="{4E6A2997-4F1F-4BF4-834E-81306B6DB3F9}"/>
          </ac:spMkLst>
        </pc:spChg>
        <pc:spChg chg="del">
          <ac:chgData name="Cesar De la Torre" userId="f9c14db2e5fef70d" providerId="LiveId" clId="{37156729-FD11-4E3C-A03A-A65F5BFF4E33}" dt="2019-09-21T21:07:36.390" v="3337" actId="478"/>
          <ac:spMkLst>
            <pc:docMk/>
            <pc:sldMk cId="489162307" sldId="11057"/>
            <ac:spMk id="3" creationId="{E92D6109-FC4A-4004-9245-A9768143B1C6}"/>
          </ac:spMkLst>
        </pc:spChg>
      </pc:sldChg>
      <pc:sldChg chg="addSp delSp modSp addAnim delAnim modAnim">
        <pc:chgData name="Cesar De la Torre" userId="f9c14db2e5fef70d" providerId="LiveId" clId="{37156729-FD11-4E3C-A03A-A65F5BFF4E33}" dt="2019-09-23T22:57:25.289" v="4315"/>
        <pc:sldMkLst>
          <pc:docMk/>
          <pc:sldMk cId="2804244460" sldId="11058"/>
        </pc:sldMkLst>
        <pc:spChg chg="mod">
          <ac:chgData name="Cesar De la Torre" userId="f9c14db2e5fef70d" providerId="LiveId" clId="{37156729-FD11-4E3C-A03A-A65F5BFF4E33}" dt="2019-09-22T19:16:54.034" v="3543" actId="1076"/>
          <ac:spMkLst>
            <pc:docMk/>
            <pc:sldMk cId="2804244460" sldId="11058"/>
            <ac:spMk id="2" creationId="{9FCCEA00-83AE-4DC0-A0AF-85A04EA1D59D}"/>
          </ac:spMkLst>
        </pc:spChg>
        <pc:spChg chg="add mod">
          <ac:chgData name="Cesar De la Torre" userId="f9c14db2e5fef70d" providerId="LiveId" clId="{37156729-FD11-4E3C-A03A-A65F5BFF4E33}" dt="2019-09-23T22:57:07.178" v="4314" actId="6549"/>
          <ac:spMkLst>
            <pc:docMk/>
            <pc:sldMk cId="2804244460" sldId="11058"/>
            <ac:spMk id="22" creationId="{4002A7E6-CBCF-496B-AEE0-5011FF62CB51}"/>
          </ac:spMkLst>
        </pc:spChg>
        <pc:spChg chg="add del mod">
          <ac:chgData name="Cesar De la Torre" userId="f9c14db2e5fef70d" providerId="LiveId" clId="{37156729-FD11-4E3C-A03A-A65F5BFF4E33}" dt="2019-09-22T20:20:29.065" v="3760" actId="20577"/>
          <ac:spMkLst>
            <pc:docMk/>
            <pc:sldMk cId="2804244460" sldId="11058"/>
            <ac:spMk id="48" creationId="{2387D827-248E-4AE4-98C3-C1545BC26A4D}"/>
          </ac:spMkLst>
        </pc:spChg>
        <pc:grpChg chg="add del">
          <ac:chgData name="Cesar De la Torre" userId="f9c14db2e5fef70d" providerId="LiveId" clId="{37156729-FD11-4E3C-A03A-A65F5BFF4E33}" dt="2019-09-22T19:17:04.996" v="3546" actId="478"/>
          <ac:grpSpMkLst>
            <pc:docMk/>
            <pc:sldMk cId="2804244460" sldId="11058"/>
            <ac:grpSpMk id="50" creationId="{7BF69B4B-5B1A-4DFA-AF67-518ACB197BA9}"/>
          </ac:grpSpMkLst>
        </pc:grpChg>
        <pc:picChg chg="add mod">
          <ac:chgData name="Cesar De la Torre" userId="f9c14db2e5fef70d" providerId="LiveId" clId="{37156729-FD11-4E3C-A03A-A65F5BFF4E33}" dt="2019-09-22T20:18:12.626" v="3593" actId="1076"/>
          <ac:picMkLst>
            <pc:docMk/>
            <pc:sldMk cId="2804244460" sldId="11058"/>
            <ac:picMk id="4" creationId="{8D07A8D3-AE7D-43F3-9B8E-FC1D7DD23AAC}"/>
          </ac:picMkLst>
        </pc:picChg>
      </pc:sldChg>
      <pc:sldChg chg="add del">
        <pc:chgData name="Cesar De la Torre" userId="f9c14db2e5fef70d" providerId="LiveId" clId="{37156729-FD11-4E3C-A03A-A65F5BFF4E33}" dt="2019-09-23T21:18:01.647" v="4268"/>
        <pc:sldMkLst>
          <pc:docMk/>
          <pc:sldMk cId="476793303" sldId="11059"/>
        </pc:sldMkLst>
      </pc:sldChg>
      <pc:sldChg chg="addSp delSp add del">
        <pc:chgData name="Cesar De la Torre" userId="f9c14db2e5fef70d" providerId="LiveId" clId="{37156729-FD11-4E3C-A03A-A65F5BFF4E33}" dt="2019-09-23T19:35:56.131" v="4028" actId="2696"/>
        <pc:sldMkLst>
          <pc:docMk/>
          <pc:sldMk cId="655343901" sldId="11059"/>
        </pc:sldMkLst>
        <pc:spChg chg="del">
          <ac:chgData name="Cesar De la Torre" userId="f9c14db2e5fef70d" providerId="LiveId" clId="{37156729-FD11-4E3C-A03A-A65F5BFF4E33}" dt="2019-09-23T19:31:27.983" v="3988" actId="478"/>
          <ac:spMkLst>
            <pc:docMk/>
            <pc:sldMk cId="655343901" sldId="11059"/>
            <ac:spMk id="2" creationId="{3B455AD3-3FA7-4813-8629-5E655DF4AE0C}"/>
          </ac:spMkLst>
        </pc:spChg>
        <pc:spChg chg="del">
          <ac:chgData name="Cesar De la Torre" userId="f9c14db2e5fef70d" providerId="LiveId" clId="{37156729-FD11-4E3C-A03A-A65F5BFF4E33}" dt="2019-09-23T19:31:27.983" v="3988" actId="478"/>
          <ac:spMkLst>
            <pc:docMk/>
            <pc:sldMk cId="655343901" sldId="11059"/>
            <ac:spMk id="3" creationId="{63774245-4585-41A6-8B60-1B89BDF12ECA}"/>
          </ac:spMkLst>
        </pc:spChg>
        <pc:spChg chg="add">
          <ac:chgData name="Cesar De la Torre" userId="f9c14db2e5fef70d" providerId="LiveId" clId="{37156729-FD11-4E3C-A03A-A65F5BFF4E33}" dt="2019-09-23T19:31:28.709" v="3989"/>
          <ac:spMkLst>
            <pc:docMk/>
            <pc:sldMk cId="655343901" sldId="11059"/>
            <ac:spMk id="4" creationId="{0CA17726-9DED-4B6B-93D3-CDF813B64940}"/>
          </ac:spMkLst>
        </pc:spChg>
        <pc:spChg chg="add">
          <ac:chgData name="Cesar De la Torre" userId="f9c14db2e5fef70d" providerId="LiveId" clId="{37156729-FD11-4E3C-A03A-A65F5BFF4E33}" dt="2019-09-23T19:31:28.709" v="3989"/>
          <ac:spMkLst>
            <pc:docMk/>
            <pc:sldMk cId="655343901" sldId="11059"/>
            <ac:spMk id="5" creationId="{258F9B8D-5FD7-46D1-8478-B4C8A502703E}"/>
          </ac:spMkLst>
        </pc:spChg>
        <pc:spChg chg="add">
          <ac:chgData name="Cesar De la Torre" userId="f9c14db2e5fef70d" providerId="LiveId" clId="{37156729-FD11-4E3C-A03A-A65F5BFF4E33}" dt="2019-09-23T19:31:28.709" v="3989"/>
          <ac:spMkLst>
            <pc:docMk/>
            <pc:sldMk cId="655343901" sldId="11059"/>
            <ac:spMk id="6" creationId="{B197D09D-073C-4444-8710-AD50E5A03588}"/>
          </ac:spMkLst>
        </pc:spChg>
        <pc:spChg chg="add">
          <ac:chgData name="Cesar De la Torre" userId="f9c14db2e5fef70d" providerId="LiveId" clId="{37156729-FD11-4E3C-A03A-A65F5BFF4E33}" dt="2019-09-23T19:31:28.709" v="3989"/>
          <ac:spMkLst>
            <pc:docMk/>
            <pc:sldMk cId="655343901" sldId="11059"/>
            <ac:spMk id="7" creationId="{BBD100CF-EE82-408C-A997-7C0478A6A6FA}"/>
          </ac:spMkLst>
        </pc:spChg>
        <pc:spChg chg="add">
          <ac:chgData name="Cesar De la Torre" userId="f9c14db2e5fef70d" providerId="LiveId" clId="{37156729-FD11-4E3C-A03A-A65F5BFF4E33}" dt="2019-09-23T19:31:28.709" v="3989"/>
          <ac:spMkLst>
            <pc:docMk/>
            <pc:sldMk cId="655343901" sldId="11059"/>
            <ac:spMk id="8" creationId="{B057C863-410C-483C-A5DC-99AD23FDDFB5}"/>
          </ac:spMkLst>
        </pc:spChg>
        <pc:spChg chg="add">
          <ac:chgData name="Cesar De la Torre" userId="f9c14db2e5fef70d" providerId="LiveId" clId="{37156729-FD11-4E3C-A03A-A65F5BFF4E33}" dt="2019-09-23T19:31:28.709" v="3989"/>
          <ac:spMkLst>
            <pc:docMk/>
            <pc:sldMk cId="655343901" sldId="11059"/>
            <ac:spMk id="9" creationId="{2AE699CE-A929-4967-8989-946F5B2141AC}"/>
          </ac:spMkLst>
        </pc:spChg>
        <pc:spChg chg="add">
          <ac:chgData name="Cesar De la Torre" userId="f9c14db2e5fef70d" providerId="LiveId" clId="{37156729-FD11-4E3C-A03A-A65F5BFF4E33}" dt="2019-09-23T19:31:28.709" v="3989"/>
          <ac:spMkLst>
            <pc:docMk/>
            <pc:sldMk cId="655343901" sldId="11059"/>
            <ac:spMk id="10" creationId="{5259FF91-EDC3-4797-B71E-8ABA990AC44C}"/>
          </ac:spMkLst>
        </pc:spChg>
      </pc:sldChg>
      <pc:sldChg chg="add">
        <pc:chgData name="Cesar De la Torre" userId="f9c14db2e5fef70d" providerId="LiveId" clId="{37156729-FD11-4E3C-A03A-A65F5BFF4E33}" dt="2019-09-23T21:18:05.464" v="4269"/>
        <pc:sldMkLst>
          <pc:docMk/>
          <pc:sldMk cId="2923443206" sldId="11059"/>
        </pc:sldMkLst>
      </pc:sldChg>
      <pc:sldChg chg="delSp modSp del delAnim">
        <pc:chgData name="Cesar De la Torre" userId="f9c14db2e5fef70d" providerId="LiveId" clId="{37156729-FD11-4E3C-A03A-A65F5BFF4E33}" dt="2019-09-22T23:15:54.262" v="3845" actId="2696"/>
        <pc:sldMkLst>
          <pc:docMk/>
          <pc:sldMk cId="4096485991" sldId="11059"/>
        </pc:sldMkLst>
        <pc:spChg chg="mod">
          <ac:chgData name="Cesar De la Torre" userId="f9c14db2e5fef70d" providerId="LiveId" clId="{37156729-FD11-4E3C-A03A-A65F5BFF4E33}" dt="2019-09-22T23:10:56.666" v="3843" actId="1076"/>
          <ac:spMkLst>
            <pc:docMk/>
            <pc:sldMk cId="4096485991" sldId="11059"/>
            <ac:spMk id="2" creationId="{9FCCEA00-83AE-4DC0-A0AF-85A04EA1D59D}"/>
          </ac:spMkLst>
        </pc:spChg>
        <pc:spChg chg="del">
          <ac:chgData name="Cesar De la Torre" userId="f9c14db2e5fef70d" providerId="LiveId" clId="{37156729-FD11-4E3C-A03A-A65F5BFF4E33}" dt="2019-09-22T23:11:02.886" v="3844" actId="478"/>
          <ac:spMkLst>
            <pc:docMk/>
            <pc:sldMk cId="4096485991" sldId="11059"/>
            <ac:spMk id="48" creationId="{2387D827-248E-4AE4-98C3-C1545BC26A4D}"/>
          </ac:spMkLst>
        </pc:spChg>
      </pc:sldChg>
      <pc:sldMasterChg chg="setBg modSldLayout">
        <pc:chgData name="Cesar De la Torre" userId="f9c14db2e5fef70d" providerId="LiveId" clId="{37156729-FD11-4E3C-A03A-A65F5BFF4E33}" dt="2019-09-11T23:09:06.126" v="1350"/>
        <pc:sldMasterMkLst>
          <pc:docMk/>
          <pc:sldMasterMk cId="3593001564" sldId="2147483715"/>
        </pc:sldMasterMkLst>
        <pc:sldLayoutChg chg="setBg">
          <pc:chgData name="Cesar De la Torre" userId="f9c14db2e5fef70d" providerId="LiveId" clId="{37156729-FD11-4E3C-A03A-A65F5BFF4E33}" dt="2019-09-11T23:09:06.126" v="1350"/>
          <pc:sldLayoutMkLst>
            <pc:docMk/>
            <pc:sldMasterMk cId="3593001564" sldId="2147483715"/>
            <pc:sldLayoutMk cId="2072961416" sldId="214748371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067152195" sldId="214748371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62093450" sldId="214748371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853996036" sldId="2147483717"/>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392660060" sldId="214748371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837097640" sldId="2147483719"/>
          </pc:sldLayoutMkLst>
        </pc:sldLayoutChg>
        <pc:sldLayoutChg chg="setBg">
          <pc:chgData name="Cesar De la Torre" userId="f9c14db2e5fef70d" providerId="LiveId" clId="{37156729-FD11-4E3C-A03A-A65F5BFF4E33}" dt="2019-09-11T23:09:06.126" v="1350"/>
          <pc:sldLayoutMkLst>
            <pc:docMk/>
            <pc:sldMasterMk cId="3593001564" sldId="2147483715"/>
            <pc:sldLayoutMk cId="708363250" sldId="214748372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19995281" sldId="214748372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30453001" sldId="214748372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957321703" sldId="2147483725"/>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926334072" sldId="214748372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08960744" sldId="214748372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7341295" sldId="214748375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49648272" sldId="214748375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570410028" sldId="214748375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315224539" sldId="214748378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91628199" sldId="214748378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34768405" sldId="2147483782"/>
          </pc:sldLayoutMkLst>
        </pc:sldLayoutChg>
      </pc:sldMasterChg>
      <pc:sldMasterChg chg="delSp setBg delSldLayout modSldLayout">
        <pc:chgData name="Cesar De la Torre" userId="f9c14db2e5fef70d" providerId="LiveId" clId="{37156729-FD11-4E3C-A03A-A65F5BFF4E33}" dt="2019-09-11T23:09:06.126" v="1350"/>
        <pc:sldMasterMkLst>
          <pc:docMk/>
          <pc:sldMasterMk cId="1581792855" sldId="2147483755"/>
        </pc:sldMasterMkLst>
        <pc:spChg chg="del">
          <ac:chgData name="Cesar De la Torre" userId="f9c14db2e5fef70d" providerId="LiveId" clId="{37156729-FD11-4E3C-A03A-A65F5BFF4E33}" dt="2019-09-11T23:08:48.331" v="1347" actId="478"/>
          <ac:spMkLst>
            <pc:docMk/>
            <pc:sldMasterMk cId="1581792855" sldId="2147483755"/>
            <ac:spMk id="6" creationId="{00000000-0000-0000-0000-000000000000}"/>
          </ac:spMkLst>
        </pc:spChg>
        <pc:sldLayoutChg chg="setBg">
          <pc:chgData name="Cesar De la Torre" userId="f9c14db2e5fef70d" providerId="LiveId" clId="{37156729-FD11-4E3C-A03A-A65F5BFF4E33}" dt="2019-09-11T23:09:06.126" v="1350"/>
          <pc:sldLayoutMkLst>
            <pc:docMk/>
            <pc:sldMasterMk cId="1581792855" sldId="2147483755"/>
            <pc:sldLayoutMk cId="2932518839" sldId="2147483756"/>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53348021" sldId="2147483757"/>
          </pc:sldLayoutMkLst>
        </pc:sldLayoutChg>
        <pc:sldLayoutChg chg="setBg">
          <pc:chgData name="Cesar De la Torre" userId="f9c14db2e5fef70d" providerId="LiveId" clId="{37156729-FD11-4E3C-A03A-A65F5BFF4E33}" dt="2019-09-11T23:09:06.126" v="1350"/>
          <pc:sldLayoutMkLst>
            <pc:docMk/>
            <pc:sldMasterMk cId="1581792855" sldId="2147483755"/>
            <pc:sldLayoutMk cId="72153544" sldId="2147483758"/>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5758678" sldId="2147483759"/>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589297360" sldId="2147483760"/>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4456552" sldId="2147483761"/>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937954504" sldId="2147483762"/>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805038039" sldId="2147483763"/>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416640903" sldId="2147483764"/>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912290227" sldId="2147483765"/>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0542728" sldId="2147483766"/>
          </pc:sldLayoutMkLst>
        </pc:sldLayoutChg>
      </pc:sldMasterChg>
      <pc:sldMasterChg chg="setBg modSldLayout">
        <pc:chgData name="Cesar De la Torre" userId="f9c14db2e5fef70d" providerId="LiveId" clId="{37156729-FD11-4E3C-A03A-A65F5BFF4E33}" dt="2019-09-11T23:09:06.126" v="1350"/>
        <pc:sldMasterMkLst>
          <pc:docMk/>
          <pc:sldMasterMk cId="3598672607" sldId="2147483768"/>
        </pc:sldMasterMkLst>
        <pc:sldLayoutChg chg="setBg">
          <pc:chgData name="Cesar De la Torre" userId="f9c14db2e5fef70d" providerId="LiveId" clId="{37156729-FD11-4E3C-A03A-A65F5BFF4E33}" dt="2019-09-11T23:09:06.126" v="1350"/>
          <pc:sldLayoutMkLst>
            <pc:docMk/>
            <pc:sldMasterMk cId="3598672607" sldId="2147483768"/>
            <pc:sldLayoutMk cId="2104002028" sldId="2147483769"/>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674550334" sldId="2147483770"/>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680750981" sldId="2147483771"/>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937564851" sldId="2147483772"/>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368374827" sldId="2147483773"/>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045883399" sldId="2147483774"/>
          </pc:sldLayoutMkLst>
        </pc:sldLayoutChg>
        <pc:sldLayoutChg chg="setBg">
          <pc:chgData name="Cesar De la Torre" userId="f9c14db2e5fef70d" providerId="LiveId" clId="{37156729-FD11-4E3C-A03A-A65F5BFF4E33}" dt="2019-09-11T23:09:06.126" v="1350"/>
          <pc:sldLayoutMkLst>
            <pc:docMk/>
            <pc:sldMasterMk cId="3598672607" sldId="2147483768"/>
            <pc:sldLayoutMk cId="723739846" sldId="2147483775"/>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3034771" sldId="2147483776"/>
          </pc:sldLayoutMkLst>
        </pc:sldLayoutChg>
        <pc:sldLayoutChg chg="setBg">
          <pc:chgData name="Cesar De la Torre" userId="f9c14db2e5fef70d" providerId="LiveId" clId="{37156729-FD11-4E3C-A03A-A65F5BFF4E33}" dt="2019-09-11T23:09:06.126" v="1350"/>
          <pc:sldLayoutMkLst>
            <pc:docMk/>
            <pc:sldMasterMk cId="3598672607" sldId="2147483768"/>
            <pc:sldLayoutMk cId="577207372" sldId="2147483777"/>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76884171" sldId="2147483778"/>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191861007" sldId="2147483779"/>
          </pc:sldLayoutMkLst>
        </pc:sldLayoutChg>
      </pc:sldMasterChg>
    </pc:docChg>
  </pc:docChgLst>
  <pc:docChgLst>
    <pc:chgData name="Beth Massi" userId="478c1bcf29534cd8" providerId="LiveId" clId="{B184C26F-4CE0-4BE3-BAC1-BC1F3499FD62}"/>
    <pc:docChg chg="undo custSel delSld modSld modSection">
      <pc:chgData name="Beth Massi" userId="478c1bcf29534cd8" providerId="LiveId" clId="{B184C26F-4CE0-4BE3-BAC1-BC1F3499FD62}" dt="2019-09-24T17:45:33.077" v="10" actId="113"/>
      <pc:docMkLst>
        <pc:docMk/>
      </pc:docMkLst>
      <pc:sldChg chg="del">
        <pc:chgData name="Beth Massi" userId="478c1bcf29534cd8" providerId="LiveId" clId="{B184C26F-4CE0-4BE3-BAC1-BC1F3499FD62}" dt="2019-09-24T17:37:11.535" v="0" actId="47"/>
        <pc:sldMkLst>
          <pc:docMk/>
          <pc:sldMk cId="4243580297" sldId="10272"/>
        </pc:sldMkLst>
      </pc:sldChg>
      <pc:sldChg chg="modSp">
        <pc:chgData name="Beth Massi" userId="478c1bcf29534cd8" providerId="LiveId" clId="{B184C26F-4CE0-4BE3-BAC1-BC1F3499FD62}" dt="2019-09-24T17:45:33.077" v="10" actId="113"/>
        <pc:sldMkLst>
          <pc:docMk/>
          <pc:sldMk cId="3460337022" sldId="10982"/>
        </pc:sldMkLst>
        <pc:spChg chg="mod">
          <ac:chgData name="Beth Massi" userId="478c1bcf29534cd8" providerId="LiveId" clId="{B184C26F-4CE0-4BE3-BAC1-BC1F3499FD62}" dt="2019-09-24T17:45:33.077" v="10" actId="113"/>
          <ac:spMkLst>
            <pc:docMk/>
            <pc:sldMk cId="3460337022" sldId="10982"/>
            <ac:spMk id="3" creationId="{87570083-5B3C-4088-9EA3-7AE50F993BE7}"/>
          </ac:spMkLst>
        </pc:spChg>
      </pc:sldChg>
      <pc:sldChg chg="del">
        <pc:chgData name="Beth Massi" userId="478c1bcf29534cd8" providerId="LiveId" clId="{B184C26F-4CE0-4BE3-BAC1-BC1F3499FD62}" dt="2019-09-24T17:45:10.500" v="4" actId="47"/>
        <pc:sldMkLst>
          <pc:docMk/>
          <pc:sldMk cId="4267454971" sldId="11052"/>
        </pc:sldMkLst>
      </pc:sldChg>
      <pc:sldChg chg="modSp">
        <pc:chgData name="Beth Massi" userId="478c1bcf29534cd8" providerId="LiveId" clId="{B184C26F-4CE0-4BE3-BAC1-BC1F3499FD62}" dt="2019-09-24T17:37:23.592" v="2" actId="20577"/>
        <pc:sldMkLst>
          <pc:docMk/>
          <pc:sldMk cId="2158765168" sldId="11054"/>
        </pc:sldMkLst>
        <pc:spChg chg="mod">
          <ac:chgData name="Beth Massi" userId="478c1bcf29534cd8" providerId="LiveId" clId="{B184C26F-4CE0-4BE3-BAC1-BC1F3499FD62}" dt="2019-09-24T17:37:23.592" v="2" actId="20577"/>
          <ac:spMkLst>
            <pc:docMk/>
            <pc:sldMk cId="2158765168" sldId="11054"/>
            <ac:spMk id="42" creationId="{962F5565-0F0B-491F-8AB1-95F3B06ED54A}"/>
          </ac:spMkLst>
        </pc:spChg>
      </pc:sldChg>
      <pc:sldChg chg="del">
        <pc:chgData name="Beth Massi" userId="478c1bcf29534cd8" providerId="LiveId" clId="{B184C26F-4CE0-4BE3-BAC1-BC1F3499FD62}" dt="2019-09-24T17:45:08.712" v="3" actId="47"/>
        <pc:sldMkLst>
          <pc:docMk/>
          <pc:sldMk cId="3348405235" sldId="11055"/>
        </pc:sldMkLst>
      </pc:sldChg>
      <pc:sldMasterChg chg="delSldLayout">
        <pc:chgData name="Beth Massi" userId="478c1bcf29534cd8" providerId="LiveId" clId="{B184C26F-4CE0-4BE3-BAC1-BC1F3499FD62}" dt="2019-09-24T17:37:11.535" v="0" actId="47"/>
        <pc:sldMasterMkLst>
          <pc:docMk/>
          <pc:sldMasterMk cId="3629082356" sldId="2147483824"/>
        </pc:sldMasterMkLst>
        <pc:sldLayoutChg chg="del">
          <pc:chgData name="Beth Massi" userId="478c1bcf29534cd8" providerId="LiveId" clId="{B184C26F-4CE0-4BE3-BAC1-BC1F3499FD62}" dt="2019-09-24T17:37:11.535" v="0" actId="47"/>
          <pc:sldLayoutMkLst>
            <pc:docMk/>
            <pc:sldMasterMk cId="3629082356" sldId="2147483824"/>
            <pc:sldLayoutMk cId="2743031355"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v-tricks.com/object-detection/faster-r-cnn-yolo-ss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nnel9.msdn.com/Shows/On-NET/Machine-Learning-with-MLNET-10-from-Build-2019"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pxUzw6Jyqc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66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28818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83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16055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941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0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5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948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51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https://modelzoo.co/categories</a:t>
            </a:r>
            <a:endParaRPr lang="en-US" dirty="0"/>
          </a:p>
          <a:p>
            <a:endParaRPr lang="en-US" dirty="0"/>
          </a:p>
          <a:p>
            <a:r>
              <a:rPr lang="en-US" dirty="0">
                <a:hlinkClick r:id="rId4"/>
              </a:rPr>
              <a:t>https://cv-tricks.com/object-detection/faster-r-cnn-yolo-ssd/</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6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05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750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29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1573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92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723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970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0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13981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talks on ML.NET introductions:</a:t>
            </a:r>
          </a:p>
          <a:p>
            <a:r>
              <a:rPr lang="en-US" dirty="0">
                <a:hlinkClick r:id="rId3"/>
              </a:rPr>
              <a:t>https://channel9.msdn.com/Shows/On-NET/Machine-Learning-with-MLNET-10-from-Build-2019</a:t>
            </a:r>
            <a:endParaRPr lang="en-US" dirty="0"/>
          </a:p>
          <a:p>
            <a:r>
              <a:rPr lang="en-US" dirty="0"/>
              <a:t>Build2019 at YouTube: </a:t>
            </a:r>
            <a:r>
              <a:rPr lang="en-US" dirty="0">
                <a:hlinkClick r:id="rId4"/>
              </a:rPr>
              <a:t>https://www.youtube.com/watch?v=pxUzw6JyqcM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45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5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673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5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 existing .NET skills to easily integrate ML models into your .NET apps</a:t>
            </a:r>
          </a:p>
          <a:p>
            <a:pPr marL="228600" indent="-228600">
              <a:buAutoNum type="arabicPeriod"/>
            </a:pPr>
            <a:r>
              <a:rPr lang="en-US" dirty="0"/>
              <a:t>Productive tooling</a:t>
            </a:r>
          </a:p>
          <a:p>
            <a:pPr marL="228600" indent="-228600">
              <a:buAutoNum type="arabicPeriod"/>
            </a:pPr>
            <a:r>
              <a:rPr lang="en-US" dirty="0"/>
              <a:t>Leverage other popular libraries like TF and ONNX for additional scenarios</a:t>
            </a:r>
          </a:p>
          <a:p>
            <a:pPr marL="228600" indent="-228600">
              <a:buAutoNum type="arabicPeriod"/>
            </a:pPr>
            <a:r>
              <a:rPr lang="en-US" dirty="0"/>
              <a:t>TLC</a:t>
            </a:r>
          </a:p>
        </p:txBody>
      </p:sp>
      <p:sp>
        <p:nvSpPr>
          <p:cNvPr id="4" name="Slide Number Placeholder 3"/>
          <p:cNvSpPr>
            <a:spLocks noGrp="1"/>
          </p:cNvSpPr>
          <p:nvPr>
            <p:ph type="sldNum" sz="quarter" idx="5"/>
          </p:nvPr>
        </p:nvSpPr>
        <p:spPr/>
        <p:txBody>
          <a:bodyPr/>
          <a:lstStyle/>
          <a:p>
            <a:fld id="{DE326DE0-BACA-4EA0-B73F-CC7DC1D7F4A1}" type="slidenum">
              <a:rPr lang="en-US" smtClean="0"/>
              <a:pPr/>
              <a:t>5</a:t>
            </a:fld>
            <a:endParaRPr lang="en-US" dirty="0"/>
          </a:p>
        </p:txBody>
      </p:sp>
    </p:spTree>
    <p:extLst>
      <p:ext uri="{BB962C8B-B14F-4D97-AF65-F5344CB8AC3E}">
        <p14:creationId xmlns:p14="http://schemas.microsoft.com/office/powerpoint/2010/main" val="137505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4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r>
              <a:rPr lang="en-US"/>
              <a:t>So here’s an example of a few things you can do today with ML.NET 1.0 </a:t>
            </a:r>
          </a:p>
          <a:p>
            <a:endParaRPr lang="en-US"/>
          </a:p>
          <a:p>
            <a:r>
              <a:rPr lang="en-US"/>
              <a:t>You can perform Sentiment Analysis, </a:t>
            </a:r>
            <a:br>
              <a:rPr lang="en-US"/>
            </a:br>
            <a:r>
              <a:rPr lang="en-US"/>
              <a:t>              build Product recommenders,</a:t>
            </a:r>
          </a:p>
          <a:p>
            <a:r>
              <a:rPr lang="en-US"/>
              <a:t>              forecast sales,  </a:t>
            </a:r>
          </a:p>
          <a:p>
            <a:r>
              <a:rPr lang="en-US"/>
              <a:t>              classify images and do a whole lot more. </a:t>
            </a:r>
          </a:p>
          <a:p>
            <a:endParaRPr lang="en-US"/>
          </a:p>
          <a:p>
            <a:r>
              <a:rPr lang="en-US"/>
              <a:t>And for all these scenarios we have provided you sample code for building and consuming these models, let me show you. </a:t>
            </a:r>
          </a:p>
          <a:p>
            <a:r>
              <a:rPr lang="en-US"/>
              <a:t>____</a:t>
            </a:r>
          </a:p>
          <a:p>
            <a:r>
              <a:rPr lang="en-US"/>
              <a:t>Dot.net </a:t>
            </a:r>
          </a:p>
          <a:p>
            <a:r>
              <a:rPr lang="en-US"/>
              <a:t>Here’s our dot.net/ml page which talks about some of the value props I mentioned, </a:t>
            </a:r>
            <a:r>
              <a:rPr lang="en-US" err="1"/>
              <a:t>heres</a:t>
            </a:r>
            <a:r>
              <a:rPr lang="en-US"/>
              <a:t> a list of samples. </a:t>
            </a:r>
          </a:p>
          <a:p>
            <a:endParaRPr lang="en-US"/>
          </a:p>
          <a:p>
            <a:r>
              <a:rPr lang="en-US"/>
              <a:t>So here is our samples repo, </a:t>
            </a:r>
            <a:br>
              <a:rPr lang="en-US"/>
            </a:br>
            <a:br>
              <a:rPr lang="en-US"/>
            </a:br>
            <a:r>
              <a:rPr lang="en-US"/>
              <a:t>Here we have many samples for each ML task e.g. Fraud Detection for classification, Issue Classification, Sales Forecast etc. </a:t>
            </a:r>
          </a:p>
          <a:p>
            <a:endParaRPr lang="en-US"/>
          </a:p>
          <a:p>
            <a:r>
              <a:rPr lang="en-US"/>
              <a:t>For each of these samples we also provide you both the training code and consumption code along with explaining you how we built them </a:t>
            </a:r>
          </a:p>
          <a:p>
            <a:endParaRPr lang="en-US"/>
          </a:p>
          <a:p>
            <a:r>
              <a:rPr lang="en-US"/>
              <a:t>Alright so let me show you one of these samples live.</a:t>
            </a:r>
          </a:p>
          <a:p>
            <a:br>
              <a:rPr lang="en-US"/>
            </a:br>
            <a:r>
              <a:rPr lang="en-US"/>
              <a:t>Here I have the sentiment analysis + </a:t>
            </a:r>
            <a:r>
              <a:rPr lang="en-US" err="1"/>
              <a:t>blazor</a:t>
            </a:r>
            <a:r>
              <a:rPr lang="en-US"/>
              <a:t> application </a:t>
            </a:r>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4101C2B-CA5B-465C-A66A-627D8A890CE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main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Preparing your data – labeling, merging different data sources, cleaning up the data, and data transformations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Feed prepared data to algorithm and train the model (using algorithm with </a:t>
            </a:r>
            <a:r>
              <a:rPr lang="en-US"/>
              <a:t>the data)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Consume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very different applications and contexts: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Prepare Data and Train the model </a:t>
            </a:r>
            <a:r>
              <a:rPr lang="en-US" sz="1200" dirty="0"/>
              <a:t>Happens at development/research time, in your private app &amp; tools for building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You run the model in the end-user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Tree>
    <p:extLst>
      <p:ext uri="{BB962C8B-B14F-4D97-AF65-F5344CB8AC3E}">
        <p14:creationId xmlns:p14="http://schemas.microsoft.com/office/powerpoint/2010/main" val="279328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247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2.emf"/><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12.png"/><Relationship Id="rId9"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1.sv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9.sv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5224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28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344318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432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3476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3251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3348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215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5758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89297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4456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3795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805038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16640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12290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054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F16-38C5-4708-917F-5F82822A4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6C385-113A-425A-AFE5-BA39D98332F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43C2B-EC93-4C54-BBE5-CCAF39C0BF54}"/>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5" name="Footer Placeholder 4">
            <a:extLst>
              <a:ext uri="{FF2B5EF4-FFF2-40B4-BE49-F238E27FC236}">
                <a16:creationId xmlns:a16="http://schemas.microsoft.com/office/drawing/2014/main" id="{93AF1792-FB87-4762-AD72-154777A0A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47507-2537-4903-A9D0-678D4284B15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04002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385B-1A34-4424-B783-5E56F8F95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B966C-B0F9-431D-BA3C-7BA084A89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34996-29EB-4F01-A690-3D57716CDDBE}"/>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5" name="Footer Placeholder 4">
            <a:extLst>
              <a:ext uri="{FF2B5EF4-FFF2-40B4-BE49-F238E27FC236}">
                <a16:creationId xmlns:a16="http://schemas.microsoft.com/office/drawing/2014/main" id="{1293B649-7931-4C53-B22A-3086F574A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418DE-C2B9-4755-8DE2-93B52114557A}"/>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674550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26B6-F7A2-4C8D-91E5-2AFF49E597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EA34-6B31-4460-B174-6D41655E0A9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6DEE-66F4-4D18-AAF6-07C8A4B2108F}"/>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5" name="Footer Placeholder 4">
            <a:extLst>
              <a:ext uri="{FF2B5EF4-FFF2-40B4-BE49-F238E27FC236}">
                <a16:creationId xmlns:a16="http://schemas.microsoft.com/office/drawing/2014/main" id="{CCB974CF-98F6-4A37-992C-CD42F916F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2C8CB-1E65-4C87-B607-DD2D14B42800}"/>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680750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0620-2B50-4087-9D5E-43DF450C1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CD15C-2EF1-4550-AD57-0CB8EEDE175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D7434-F612-4765-BBC3-763594F51DFB}"/>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09987-D792-4AA7-ADCA-0F7FF9100663}"/>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6" name="Footer Placeholder 5">
            <a:extLst>
              <a:ext uri="{FF2B5EF4-FFF2-40B4-BE49-F238E27FC236}">
                <a16:creationId xmlns:a16="http://schemas.microsoft.com/office/drawing/2014/main" id="{7A2634DA-07B8-4D76-8FF3-201E75076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5197C-68D6-498E-8B8A-957F814E989E}"/>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9375648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C28F-7778-4D2A-BB85-8ACA35776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618BA-249A-4BE1-8CDD-A4E08450A84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2A9AD-853E-4EB0-A237-DACAD47AAEB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1DA62-12DB-43FE-91AA-0729F463F05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71B6F-E50B-47FA-B003-28526215963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890DD-2532-4DFA-BEA8-75A943240868}"/>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8" name="Footer Placeholder 7">
            <a:extLst>
              <a:ext uri="{FF2B5EF4-FFF2-40B4-BE49-F238E27FC236}">
                <a16:creationId xmlns:a16="http://schemas.microsoft.com/office/drawing/2014/main" id="{7410AA5C-5ADE-4897-B3C7-54CA5C64F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950340-F40A-4D8B-90B2-19DBCA291A2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368374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9CD-38CF-4DDB-B2E0-6B43DC7A5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F1719F-0325-4C4D-BBE9-391D2E314E26}"/>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4" name="Footer Placeholder 3">
            <a:extLst>
              <a:ext uri="{FF2B5EF4-FFF2-40B4-BE49-F238E27FC236}">
                <a16:creationId xmlns:a16="http://schemas.microsoft.com/office/drawing/2014/main" id="{EE581E25-E1F4-42E1-9B97-867B29F5F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4BA9D-12D6-42FB-80EF-785C022A795B}"/>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045883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723739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8D-36B4-4CC0-902C-ABC9FBAB2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DD08F8-90DE-4984-A061-BFA26533D23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BE27-3980-49D1-A30E-DC86129ABFD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BFE5F-D5E9-43BD-B209-552CCD2B6045}"/>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6" name="Footer Placeholder 5">
            <a:extLst>
              <a:ext uri="{FF2B5EF4-FFF2-40B4-BE49-F238E27FC236}">
                <a16:creationId xmlns:a16="http://schemas.microsoft.com/office/drawing/2014/main" id="{D53632E2-ED96-418F-8232-D64DDCBC1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17BCA-37AF-4A05-A1F3-75A00778474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3034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8DC0-D1B4-48F9-A235-45024374E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0DBA2-A0C9-409B-A69B-C30B853836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BE90414-33EC-4C3A-B8EB-7B9B88FFC1A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FBF21-8F31-46A3-B32B-DFF514F5A61A}"/>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6" name="Footer Placeholder 5">
            <a:extLst>
              <a:ext uri="{FF2B5EF4-FFF2-40B4-BE49-F238E27FC236}">
                <a16:creationId xmlns:a16="http://schemas.microsoft.com/office/drawing/2014/main" id="{BEE4A49D-18BB-4BA8-99A1-5C60814A9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7511E-4DC4-4E8F-BF70-38AAE5979888}"/>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577207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9BEB-FF22-4CF6-A334-809C5D27F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4632E8-9EC5-4C37-95C8-6834C92F3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EBF36-7F61-48A9-BB3B-7D6CA373763F}"/>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5" name="Footer Placeholder 4">
            <a:extLst>
              <a:ext uri="{FF2B5EF4-FFF2-40B4-BE49-F238E27FC236}">
                <a16:creationId xmlns:a16="http://schemas.microsoft.com/office/drawing/2014/main" id="{F574E041-6B52-4486-8E55-F9A9F61A0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4F9E6-8AF9-4872-8FEE-BA2E675F18B5}"/>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7688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4CA5F-EE3E-4FA4-B2E0-56C2830F6E9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AC891-72BB-4249-A197-5C7D760440C7}"/>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D1508-7DAC-44EE-8F41-E336F38946AA}"/>
              </a:ext>
            </a:extLst>
          </p:cNvPr>
          <p:cNvSpPr>
            <a:spLocks noGrp="1"/>
          </p:cNvSpPr>
          <p:nvPr>
            <p:ph type="dt" sz="half" idx="10"/>
          </p:nvPr>
        </p:nvSpPr>
        <p:spPr/>
        <p:txBody>
          <a:bodyPr/>
          <a:lstStyle/>
          <a:p>
            <a:fld id="{EFFE7164-910B-40B3-82C5-DB0D47B0D169}" type="datetimeFigureOut">
              <a:rPr lang="en-US" smtClean="0"/>
              <a:t>10/14/2019</a:t>
            </a:fld>
            <a:endParaRPr lang="en-US"/>
          </a:p>
        </p:txBody>
      </p:sp>
      <p:sp>
        <p:nvSpPr>
          <p:cNvPr id="5" name="Footer Placeholder 4">
            <a:extLst>
              <a:ext uri="{FF2B5EF4-FFF2-40B4-BE49-F238E27FC236}">
                <a16:creationId xmlns:a16="http://schemas.microsoft.com/office/drawing/2014/main" id="{8E8436E9-C570-4784-A1B7-C81CF194D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00FA4-A3E5-43CE-AAAE-15F79B49AA64}"/>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918610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33895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126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973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49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7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414601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9728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760628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2393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4824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0813404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80107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09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7225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2040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678248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13996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5929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39858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175841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5093470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0063310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5655379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356435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10/14/2019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297997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986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80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5" y="2425542"/>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150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78023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20099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12554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04707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07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2"/>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5630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56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12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6"/>
            <a:ext cx="11339775"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092" indent="0">
              <a:lnSpc>
                <a:spcPct val="100000"/>
              </a:lnSpc>
              <a:spcBef>
                <a:spcPts val="0"/>
              </a:spcBef>
              <a:spcAft>
                <a:spcPts val="1372"/>
              </a:spcAft>
              <a:buNone/>
              <a:defRPr sz="1765">
                <a:solidFill>
                  <a:srgbClr val="000000"/>
                </a:solidFill>
              </a:defRPr>
            </a:lvl2pPr>
            <a:lvl3pPr marL="448182" indent="0">
              <a:lnSpc>
                <a:spcPct val="100000"/>
              </a:lnSpc>
              <a:spcBef>
                <a:spcPts val="0"/>
              </a:spcBef>
              <a:spcAft>
                <a:spcPts val="1372"/>
              </a:spcAft>
              <a:buNone/>
              <a:defRPr sz="1372">
                <a:solidFill>
                  <a:srgbClr val="000000"/>
                </a:solidFill>
              </a:defRPr>
            </a:lvl3pPr>
            <a:lvl4pPr marL="672274" indent="0">
              <a:spcBef>
                <a:spcPts val="0"/>
              </a:spcBef>
              <a:spcAft>
                <a:spcPts val="1275"/>
              </a:spcAft>
              <a:buNone/>
              <a:defRPr sz="1961"/>
            </a:lvl4pPr>
            <a:lvl5pPr marL="89636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3"/>
            <a:ext cx="363052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14" lvl="1" indent="-28011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3"/>
            <a:ext cx="362305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1"/>
            <a:ext cx="3630521" cy="2618474"/>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63"/>
            <a:ext cx="11326085" cy="95154"/>
            <a:chOff x="445128" y="6559056"/>
            <a:chExt cx="11553197" cy="97047"/>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7047"/>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0955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3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72167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164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40302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9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7217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4957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3590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626619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268690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32552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22406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90685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887601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344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058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18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4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10/14/2019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7954588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560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CF70-CF10-4522-8ABF-92477B16B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DAA4E-B8A4-48AB-80E0-3EF5705C39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1FA71-3E0C-4779-A207-9E7C8CE4DDCB}"/>
              </a:ext>
            </a:extLst>
          </p:cNvPr>
          <p:cNvSpPr>
            <a:spLocks noGrp="1"/>
          </p:cNvSpPr>
          <p:nvPr>
            <p:ph type="dt" sz="half" idx="10"/>
          </p:nvPr>
        </p:nvSpPr>
        <p:spPr/>
        <p:txBody>
          <a:bodyPr/>
          <a:lstStyle/>
          <a:p>
            <a:fld id="{25AAFCFC-B12C-41D2-A01F-7FCF51297071}" type="datetimeFigureOut">
              <a:rPr lang="en-US" smtClean="0"/>
              <a:t>10/14/2019</a:t>
            </a:fld>
            <a:endParaRPr lang="en-US"/>
          </a:p>
        </p:txBody>
      </p:sp>
      <p:sp>
        <p:nvSpPr>
          <p:cNvPr id="5" name="Footer Placeholder 4">
            <a:extLst>
              <a:ext uri="{FF2B5EF4-FFF2-40B4-BE49-F238E27FC236}">
                <a16:creationId xmlns:a16="http://schemas.microsoft.com/office/drawing/2014/main" id="{2CD6381B-949B-415B-B9EE-317CBA8A1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774C-6D7E-48C5-A61E-0EF3A4C11BA5}"/>
              </a:ext>
            </a:extLst>
          </p:cNvPr>
          <p:cNvSpPr>
            <a:spLocks noGrp="1"/>
          </p:cNvSpPr>
          <p:nvPr>
            <p:ph type="sldNum" sz="quarter" idx="12"/>
          </p:nvPr>
        </p:nvSpPr>
        <p:spPr/>
        <p:txBody>
          <a:bodyPr/>
          <a:lstStyle/>
          <a:p>
            <a:fld id="{D635B09F-82F6-4ED3-A477-C2B4E8F6B3A7}" type="slidenum">
              <a:rPr lang="en-US" smtClean="0"/>
              <a:t>‹#›</a:t>
            </a:fld>
            <a:endParaRPr lang="en-US"/>
          </a:p>
        </p:txBody>
      </p:sp>
    </p:spTree>
    <p:extLst>
      <p:ext uri="{BB962C8B-B14F-4D97-AF65-F5344CB8AC3E}">
        <p14:creationId xmlns:p14="http://schemas.microsoft.com/office/powerpoint/2010/main" val="79047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16.emf"/><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6.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80" r:id="rId16"/>
    <p:sldLayoutId id="2147483781" r:id="rId17"/>
    <p:sldLayoutId id="214748378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10/14/2019</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158179285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80DCB-DC5E-4AF5-B9A7-D0537918A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C1CB1-9528-4443-A2BA-F506F9BBA80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CCE89-FE1F-4F2E-8D8D-ABC2EC78986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E7164-910B-40B3-82C5-DB0D47B0D169}" type="datetimeFigureOut">
              <a:rPr lang="en-US" smtClean="0"/>
              <a:t>10/14/2019</a:t>
            </a:fld>
            <a:endParaRPr lang="en-US"/>
          </a:p>
        </p:txBody>
      </p:sp>
      <p:sp>
        <p:nvSpPr>
          <p:cNvPr id="5" name="Footer Placeholder 4">
            <a:extLst>
              <a:ext uri="{FF2B5EF4-FFF2-40B4-BE49-F238E27FC236}">
                <a16:creationId xmlns:a16="http://schemas.microsoft.com/office/drawing/2014/main" id="{209AA2A9-5DB7-4FE2-93DD-3FE9F9C208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B9976-99F4-4635-9B70-B44915723F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F607B-B10A-4A6F-8426-914D42BF71FE}" type="slidenum">
              <a:rPr lang="en-US" smtClean="0"/>
              <a:t>‹#›</a:t>
            </a:fld>
            <a:endParaRPr lang="en-US"/>
          </a:p>
        </p:txBody>
      </p:sp>
    </p:spTree>
    <p:extLst>
      <p:ext uri="{BB962C8B-B14F-4D97-AF65-F5344CB8AC3E}">
        <p14:creationId xmlns:p14="http://schemas.microsoft.com/office/powerpoint/2010/main" val="35986726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69099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10/14/2019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66170159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9853359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ransition>
    <p:fade/>
  </p:transition>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90823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hyperlink" Target="http://aka.ms/mlnetmodelbuilder"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github.com/dotnet/machinelearning-samples/tree/master/samples/csharp/end-to-end-apps/DeepLearning_ImageClassification_TensorFlow"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ObjectDetection-Onnx" TargetMode="External"/><Relationship Id="rId3" Type="http://schemas.openxmlformats.org/officeDocument/2006/relationships/image" Target="../media/image41.png"/><Relationship Id="rId7"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SciSharp/TensorFlow.NET" TargetMode="External"/><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36.xml"/><Relationship Id="rId6" Type="http://schemas.openxmlformats.org/officeDocument/2006/relationships/image" Target="../media/image7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36.xml"/><Relationship Id="rId6" Type="http://schemas.openxmlformats.org/officeDocument/2006/relationships/image" Target="../media/image72.png"/><Relationship Id="rId5" Type="http://schemas.openxmlformats.org/officeDocument/2006/relationships/image" Target="../media/image41.png"/><Relationship Id="rId10" Type="http://schemas.openxmlformats.org/officeDocument/2006/relationships/hyperlink" Target="https://devblogs.microsoft.com/cesardelatorre/training-image-classification-recognition-models-based-on-deep-learning-transfer-learning-with-ml-net/" TargetMode="External"/><Relationship Id="rId4" Type="http://schemas.openxmlformats.org/officeDocument/2006/relationships/image" Target="../media/image40.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hyperlink" Target="https://aka.ms/mlnetbuild2019"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ScalableMLModelOnAzureFunction" TargetMode="External"/><Relationship Id="rId3" Type="http://schemas.openxmlformats.org/officeDocument/2006/relationships/hyperlink" Target="https://devblogs.microsoft.com/cesardelatorre/ml-net-model-lifecycle-with-azure-devops-ci-cd-pipelines/" TargetMode="External"/><Relationship Id="rId7" Type="http://schemas.openxmlformats.org/officeDocument/2006/relationships/hyperlink" Target="https://github.com/dotnet/machinelearning-samples/tree/master/samples/csharp/end-to-end-apps/ScalableMLModelOnWebAPI-IntegrationPkg"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hyperlink" Target="https://github.com/dotnet/machinelearning-samples/tree/master/samples/csharp/getting-started/LargeDatasets" TargetMode="External"/><Relationship Id="rId11" Type="http://schemas.openxmlformats.org/officeDocument/2006/relationships/image" Target="../media/image75.png"/><Relationship Id="rId5" Type="http://schemas.openxmlformats.org/officeDocument/2006/relationships/hyperlink" Target="https://github.com/dotnet/machinelearning-samples/tree/master/samples/csharp/getting-started/DatabaseIntegration" TargetMode="External"/><Relationship Id="rId10" Type="http://schemas.openxmlformats.org/officeDocument/2006/relationships/hyperlink" Target="https://aka.ms/mlnetyoutube" TargetMode="External"/><Relationship Id="rId4" Type="http://schemas.openxmlformats.org/officeDocument/2006/relationships/hyperlink" Target="https://docs.microsoft.com/en-us/dotnet/machine-learning/how-to-guides/train-machine-learning-model-cross-validation-ml-net" TargetMode="External"/><Relationship Id="rId9" Type="http://schemas.openxmlformats.org/officeDocument/2006/relationships/hyperlink" Target="https://github.com/dotnet/machinelearning-sampl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hyperlink" Target="http://aka.ms/mlnetsamples" TargetMode="External"/><Relationship Id="rId7" Type="http://schemas.openxmlformats.org/officeDocument/2006/relationships/image" Target="../media/image76.png"/><Relationship Id="rId2" Type="http://schemas.openxmlformats.org/officeDocument/2006/relationships/hyperlink" Target="http://dot.net/ml" TargetMode="External"/><Relationship Id="rId1" Type="http://schemas.openxmlformats.org/officeDocument/2006/relationships/slideLayout" Target="../slideLayouts/slideLayout20.xml"/><Relationship Id="rId6" Type="http://schemas.openxmlformats.org/officeDocument/2006/relationships/hyperlink" Target="https://aka.ms/mlnetyoutube" TargetMode="External"/><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8.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31.xml"/><Relationship Id="rId16" Type="http://schemas.openxmlformats.org/officeDocument/2006/relationships/image" Target="../media/image90.png"/><Relationship Id="rId1" Type="http://schemas.openxmlformats.org/officeDocument/2006/relationships/slideLayout" Target="../slideLayouts/slideLayout6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3.pn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dot.ne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3.xml"/><Relationship Id="rId5" Type="http://schemas.openxmlformats.org/officeDocument/2006/relationships/hyperlink" Target="https://github.com/dotnet/machinelearning-samples" TargetMode="Externa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292662"/>
          </a:xfrm>
        </p:spPr>
        <p:txBody>
          <a:bodyPr/>
          <a:lstStyle/>
          <a:p>
            <a:r>
              <a:rPr lang="en-US" sz="4000" dirty="0"/>
              <a:t>A </a:t>
            </a:r>
            <a:r>
              <a:rPr lang="en-US" sz="4000" dirty="0" err="1"/>
              <a:t>maneira</a:t>
            </a:r>
            <a:r>
              <a:rPr lang="en-US" sz="4000" dirty="0"/>
              <a:t> </a:t>
            </a:r>
            <a:r>
              <a:rPr lang="en-US" sz="4000" dirty="0" err="1"/>
              <a:t>mais</a:t>
            </a:r>
            <a:r>
              <a:rPr lang="en-US" sz="4000" dirty="0"/>
              <a:t> </a:t>
            </a:r>
            <a:r>
              <a:rPr lang="en-US" sz="4000" dirty="0" err="1"/>
              <a:t>fácil</a:t>
            </a:r>
            <a:r>
              <a:rPr lang="en-US" sz="4000" dirty="0"/>
              <a:t> de </a:t>
            </a:r>
            <a:r>
              <a:rPr lang="en-US" sz="4000" dirty="0" err="1"/>
              <a:t>criar</a:t>
            </a:r>
            <a:r>
              <a:rPr lang="en-US" sz="4000" dirty="0"/>
              <a:t> um </a:t>
            </a:r>
            <a:r>
              <a:rPr lang="en-US" sz="4000" dirty="0" err="1"/>
              <a:t>modelo</a:t>
            </a:r>
            <a:r>
              <a:rPr lang="en-US" sz="4000" dirty="0"/>
              <a:t> ML.NET: </a:t>
            </a:r>
            <a:br>
              <a:rPr lang="en-US" sz="4000" dirty="0"/>
            </a:br>
            <a:r>
              <a:rPr lang="en-US" sz="4000" b="1" dirty="0">
                <a:latin typeface="+mn-lt"/>
              </a:rPr>
              <a:t>Model Builder no Visual Studio</a:t>
            </a:r>
          </a:p>
        </p:txBody>
      </p:sp>
    </p:spTree>
    <p:extLst>
      <p:ext uri="{BB962C8B-B14F-4D97-AF65-F5344CB8AC3E}">
        <p14:creationId xmlns:p14="http://schemas.microsoft.com/office/powerpoint/2010/main" val="1198829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a:solidFill>
                  <a:schemeClr val="tx2"/>
                </a:solidFill>
              </a:rPr>
              <a:t>Approachable machine learning in Visual Studio</a:t>
            </a:r>
          </a:p>
        </p:txBody>
      </p:sp>
      <p:sp>
        <p:nvSpPr>
          <p:cNvPr id="4" name="Text Placeholder 3">
            <a:extLst>
              <a:ext uri="{FF2B5EF4-FFF2-40B4-BE49-F238E27FC236}">
                <a16:creationId xmlns:a16="http://schemas.microsoft.com/office/drawing/2014/main" id="{FB88A299-F5E4-443C-8B5B-EF3835DA7107}"/>
              </a:ext>
            </a:extLst>
          </p:cNvPr>
          <p:cNvSpPr>
            <a:spLocks noGrp="1"/>
          </p:cNvSpPr>
          <p:nvPr>
            <p:ph type="body" sz="half" idx="2"/>
          </p:nvPr>
        </p:nvSpPr>
        <p:spPr>
          <a:xfrm>
            <a:off x="609600" y="1603331"/>
            <a:ext cx="4130565" cy="4520403"/>
          </a:xfrm>
        </p:spPr>
        <p:txBody>
          <a:bodyPr>
            <a:normAutofit/>
          </a:bodyPr>
          <a:lstStyle/>
          <a:p>
            <a:pPr marL="380990" indent="-380990">
              <a:buFont typeface="Arial" panose="020B0604020202020204" pitchFamily="34" charset="0"/>
              <a:buChar char="•"/>
            </a:pPr>
            <a:r>
              <a:rPr lang="en-US" sz="2400" dirty="0"/>
              <a:t>A simple UI to easily build custom ML models with Automated ML</a:t>
            </a:r>
          </a:p>
          <a:p>
            <a:pPr marL="380990" indent="-380990">
              <a:buFont typeface="Arial" panose="020B0604020202020204" pitchFamily="34" charset="0"/>
              <a:buChar char="•"/>
            </a:pPr>
            <a:r>
              <a:rPr lang="en-US" sz="2400" dirty="0"/>
              <a:t>Load from files and databases</a:t>
            </a:r>
          </a:p>
          <a:p>
            <a:pPr marL="380990" indent="-380990">
              <a:buFont typeface="Arial" panose="020B0604020202020204" pitchFamily="34" charset="0"/>
              <a:buChar char="•"/>
            </a:pPr>
            <a:r>
              <a:rPr lang="en-US" sz="2400" dirty="0"/>
              <a:t>Generate code for training and consumption</a:t>
            </a:r>
          </a:p>
          <a:p>
            <a:pPr marL="380990" indent="-380990">
              <a:buFont typeface="Arial" panose="020B0604020202020204" pitchFamily="34" charset="0"/>
              <a:buChar char="•"/>
            </a:pPr>
            <a:r>
              <a:rPr lang="en-US" sz="2400" dirty="0"/>
              <a:t>Run everything local</a:t>
            </a:r>
          </a:p>
          <a:p>
            <a:endParaRPr lang="en-US" sz="2133" dirty="0"/>
          </a:p>
          <a:p>
            <a:r>
              <a:rPr lang="en-US" sz="2133" dirty="0"/>
              <a:t>Download VS </a:t>
            </a:r>
            <a:r>
              <a:rPr lang="en-US" sz="2133" dirty="0" err="1"/>
              <a:t>vsix</a:t>
            </a:r>
            <a:r>
              <a:rPr lang="en-US" sz="2133" dirty="0"/>
              <a:t>:</a:t>
            </a:r>
          </a:p>
          <a:p>
            <a:r>
              <a:rPr lang="en-US" sz="2133" dirty="0">
                <a:solidFill>
                  <a:schemeClr val="accent1"/>
                </a:solidFill>
                <a:hlinkClick r:id="rId3">
                  <a:extLst>
                    <a:ext uri="{A12FA001-AC4F-418D-AE19-62706E023703}">
                      <ahyp:hlinkClr xmlns:ahyp="http://schemas.microsoft.com/office/drawing/2018/hyperlinkcolor" val="tx"/>
                    </a:ext>
                  </a:extLst>
                </a:hlinkClick>
              </a:rPr>
              <a:t>http://aka.ms/mlnetmodelbuilder</a:t>
            </a:r>
            <a:endParaRPr lang="en-US" sz="2133" dirty="0">
              <a:solidFill>
                <a:schemeClr val="accent1"/>
              </a:solidFill>
            </a:endParaRPr>
          </a:p>
          <a:p>
            <a:endParaRPr lang="en-US" dirty="0"/>
          </a:p>
        </p:txBody>
      </p:sp>
      <p:pic>
        <p:nvPicPr>
          <p:cNvPr id="5" name="Picture 4">
            <a:extLst>
              <a:ext uri="{FF2B5EF4-FFF2-40B4-BE49-F238E27FC236}">
                <a16:creationId xmlns:a16="http://schemas.microsoft.com/office/drawing/2014/main" id="{1FA0A2AF-FF39-4A43-84A4-80F0C508DB95}"/>
              </a:ext>
            </a:extLst>
          </p:cNvPr>
          <p:cNvPicPr>
            <a:picLocks noChangeAspect="1"/>
          </p:cNvPicPr>
          <p:nvPr/>
        </p:nvPicPr>
        <p:blipFill>
          <a:blip r:embed="rId4"/>
          <a:stretch>
            <a:fillRect/>
          </a:stretch>
        </p:blipFill>
        <p:spPr>
          <a:xfrm>
            <a:off x="4882055" y="1603331"/>
            <a:ext cx="6865419" cy="4520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32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514261"/>
          </a:xfrm>
        </p:spPr>
        <p:txBody>
          <a:bodyPr/>
          <a:lstStyle/>
          <a:p>
            <a:r>
              <a:rPr lang="en-US" sz="4800" dirty="0"/>
              <a:t>Demo 1:</a:t>
            </a:r>
            <a:br>
              <a:rPr lang="en-US" sz="4800" dirty="0"/>
            </a:br>
            <a:r>
              <a:rPr lang="en-US" sz="4800" b="1" dirty="0">
                <a:latin typeface="+mn-lt"/>
              </a:rPr>
              <a:t>Model Builder </a:t>
            </a:r>
            <a:r>
              <a:rPr lang="en-US" sz="4800" dirty="0"/>
              <a:t>in Visual Studio</a:t>
            </a:r>
          </a:p>
        </p:txBody>
      </p:sp>
    </p:spTree>
    <p:extLst>
      <p:ext uri="{BB962C8B-B14F-4D97-AF65-F5344CB8AC3E}">
        <p14:creationId xmlns:p14="http://schemas.microsoft.com/office/powerpoint/2010/main" val="371739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3CB15C1-D493-434A-B78A-BDE1ED3D77F8}"/>
              </a:ext>
            </a:extLst>
          </p:cNvPr>
          <p:cNvSpPr>
            <a:spLocks noGrp="1"/>
          </p:cNvSpPr>
          <p:nvPr>
            <p:ph type="body" sz="half" idx="2"/>
          </p:nvPr>
        </p:nvSpPr>
        <p:spPr>
          <a:xfrm>
            <a:off x="609601" y="1612607"/>
            <a:ext cx="5407572" cy="4690533"/>
          </a:xfrm>
        </p:spPr>
        <p:txBody>
          <a:bodyPr>
            <a:normAutofit/>
          </a:bodyPr>
          <a:lstStyle/>
          <a:p>
            <a:pPr marL="380990" indent="-380990">
              <a:buFont typeface="Arial" panose="020B0604020202020204" pitchFamily="34" charset="0"/>
              <a:buChar char="•"/>
            </a:pPr>
            <a:r>
              <a:rPr lang="en-US" sz="2400" dirty="0"/>
              <a:t>Use the CLI to easily build custom ML models with Automated ML</a:t>
            </a:r>
          </a:p>
          <a:p>
            <a:pPr marL="380990" indent="-380990">
              <a:buFont typeface="Arial" panose="020B0604020202020204" pitchFamily="34" charset="0"/>
              <a:buChar char="•"/>
            </a:pPr>
            <a:r>
              <a:rPr lang="en-US" sz="2400" dirty="0"/>
              <a:t>Cross platform (Windows, Linux, MacOS)</a:t>
            </a:r>
          </a:p>
          <a:p>
            <a:pPr marL="380990" indent="-380990">
              <a:buFont typeface="Arial" panose="020B0604020202020204" pitchFamily="34" charset="0"/>
              <a:buChar char="•"/>
            </a:pPr>
            <a:r>
              <a:rPr lang="en-US" sz="2400" dirty="0"/>
              <a:t>Generate code for training &amp; consumption</a:t>
            </a:r>
          </a:p>
        </p:txBody>
      </p:sp>
      <p:pic>
        <p:nvPicPr>
          <p:cNvPr id="7" name="Picture 6">
            <a:extLst>
              <a:ext uri="{FF2B5EF4-FFF2-40B4-BE49-F238E27FC236}">
                <a16:creationId xmlns:a16="http://schemas.microsoft.com/office/drawing/2014/main" id="{67EF4009-0C71-407B-BEED-1F1404B0A84C}"/>
              </a:ext>
            </a:extLst>
          </p:cNvPr>
          <p:cNvPicPr>
            <a:picLocks noChangeAspect="1"/>
          </p:cNvPicPr>
          <p:nvPr/>
        </p:nvPicPr>
        <p:blipFill>
          <a:blip r:embed="rId3"/>
          <a:stretch>
            <a:fillRect/>
          </a:stretch>
        </p:blipFill>
        <p:spPr>
          <a:xfrm>
            <a:off x="6381286" y="1885689"/>
            <a:ext cx="4019940" cy="1654963"/>
          </a:xfrm>
          <a:prstGeom prst="rect">
            <a:avLst/>
          </a:prstGeom>
          <a:ln w="6350">
            <a:solidFill>
              <a:schemeClr val="tx1"/>
            </a:solidFill>
          </a:ln>
        </p:spPr>
      </p:pic>
      <p:pic>
        <p:nvPicPr>
          <p:cNvPr id="8" name="Picture 7">
            <a:extLst>
              <a:ext uri="{FF2B5EF4-FFF2-40B4-BE49-F238E27FC236}">
                <a16:creationId xmlns:a16="http://schemas.microsoft.com/office/drawing/2014/main" id="{1213926B-BF8E-41C3-AD99-8C1072A65556}"/>
              </a:ext>
            </a:extLst>
          </p:cNvPr>
          <p:cNvPicPr>
            <a:picLocks noChangeAspect="1"/>
          </p:cNvPicPr>
          <p:nvPr/>
        </p:nvPicPr>
        <p:blipFill>
          <a:blip r:embed="rId4"/>
          <a:stretch>
            <a:fillRect/>
          </a:stretch>
        </p:blipFill>
        <p:spPr>
          <a:xfrm>
            <a:off x="6381285" y="4027171"/>
            <a:ext cx="4093208" cy="1805983"/>
          </a:xfrm>
          <a:prstGeom prst="rect">
            <a:avLst/>
          </a:prstGeom>
          <a:ln w="6350">
            <a:solidFill>
              <a:schemeClr val="tx1"/>
            </a:solidFill>
          </a:ln>
        </p:spPr>
      </p:pic>
      <p:sp>
        <p:nvSpPr>
          <p:cNvPr id="9" name="Rectangle 8">
            <a:extLst>
              <a:ext uri="{FF2B5EF4-FFF2-40B4-BE49-F238E27FC236}">
                <a16:creationId xmlns:a16="http://schemas.microsoft.com/office/drawing/2014/main" id="{EFBCFF27-32DB-4FA9-B621-E2B89E28EB78}"/>
              </a:ext>
            </a:extLst>
          </p:cNvPr>
          <p:cNvSpPr/>
          <p:nvPr/>
        </p:nvSpPr>
        <p:spPr>
          <a:xfrm>
            <a:off x="6227381" y="1485831"/>
            <a:ext cx="2395207"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macOS / Linux</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(Bash)</a:t>
            </a:r>
            <a:endParaRPr lang="en-US" sz="16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E258C521-D304-4A0A-A05D-A1DFDA07B17A}"/>
              </a:ext>
            </a:extLst>
          </p:cNvPr>
          <p:cNvSpPr/>
          <p:nvPr/>
        </p:nvSpPr>
        <p:spPr>
          <a:xfrm>
            <a:off x="6237851" y="3616801"/>
            <a:ext cx="3278141"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Windows </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(PowerShell and CMD)</a:t>
            </a:r>
            <a:endParaRPr lang="en-US" sz="1600" b="1" dirty="0">
              <a:solidFill>
                <a:srgbClr val="D2D2D2">
                  <a:lumMod val="10000"/>
                </a:srgbClr>
              </a:solidFill>
              <a:cs typeface="Segoe UI Light" panose="020B0502040204020203" pitchFamily="34" charset="0"/>
            </a:endParaRPr>
          </a:p>
        </p:txBody>
      </p:sp>
      <p:sp>
        <p:nvSpPr>
          <p:cNvPr id="11" name="Rectangle 10">
            <a:extLst>
              <a:ext uri="{FF2B5EF4-FFF2-40B4-BE49-F238E27FC236}">
                <a16:creationId xmlns:a16="http://schemas.microsoft.com/office/drawing/2014/main" id="{B530CF5C-0423-4EEE-9E30-4FF34D3BF978}"/>
              </a:ext>
            </a:extLst>
          </p:cNvPr>
          <p:cNvSpPr/>
          <p:nvPr/>
        </p:nvSpPr>
        <p:spPr>
          <a:xfrm>
            <a:off x="653095" y="5995365"/>
            <a:ext cx="9821399" cy="276999"/>
          </a:xfrm>
          <a:prstGeom prst="rect">
            <a:avLst/>
          </a:prstGeom>
          <a:solidFill>
            <a:schemeClr val="tx1"/>
          </a:solidFill>
        </p:spPr>
        <p:txBody>
          <a:bodyPr wrap="square">
            <a:spAutoFit/>
          </a:bodyPr>
          <a:lstStyle/>
          <a:p>
            <a:pPr defTabSz="1219170">
              <a:defRPr/>
            </a:pPr>
            <a:r>
              <a:rPr lang="en-US" sz="1200" dirty="0">
                <a:solidFill>
                  <a:prstClr val="white"/>
                </a:solidFill>
                <a:latin typeface="Consolas" panose="020B0609020204030204" pitchFamily="49" charset="0"/>
              </a:rPr>
              <a:t>&gt; </a:t>
            </a:r>
            <a:r>
              <a:rPr lang="en-US" sz="1200" b="1" dirty="0">
                <a:solidFill>
                  <a:prstClr val="white"/>
                </a:solidFill>
                <a:latin typeface="Consolas" panose="020B0609020204030204" pitchFamily="49" charset="0"/>
              </a:rPr>
              <a:t>mlnet</a:t>
            </a:r>
            <a:r>
              <a:rPr lang="en-US" sz="1200" dirty="0">
                <a:solidFill>
                  <a:prstClr val="white"/>
                </a:solidFill>
                <a:latin typeface="Consolas" panose="020B0609020204030204" pitchFamily="49" charset="0"/>
              </a:rPr>
              <a:t> auto-train --ml-task binary-classification --dataset "customer-</a:t>
            </a:r>
            <a:r>
              <a:rPr lang="en-US" sz="1200" dirty="0" err="1">
                <a:solidFill>
                  <a:prstClr val="white"/>
                </a:solidFill>
                <a:latin typeface="Consolas" panose="020B0609020204030204" pitchFamily="49" charset="0"/>
              </a:rPr>
              <a:t>reviews.tsv</a:t>
            </a:r>
            <a:r>
              <a:rPr lang="en-US" sz="1200" dirty="0">
                <a:solidFill>
                  <a:prstClr val="white"/>
                </a:solidFill>
                <a:latin typeface="Consolas" panose="020B0609020204030204" pitchFamily="49" charset="0"/>
              </a:rPr>
              <a:t>" --label-column-name Sentiment</a:t>
            </a:r>
          </a:p>
        </p:txBody>
      </p:sp>
      <p:sp>
        <p:nvSpPr>
          <p:cNvPr id="12" name="Title 1">
            <a:extLst>
              <a:ext uri="{FF2B5EF4-FFF2-40B4-BE49-F238E27FC236}">
                <a16:creationId xmlns:a16="http://schemas.microsoft.com/office/drawing/2014/main" id="{964164F9-5169-41BD-A77C-1CBA5ABC22D7}"/>
              </a:ext>
            </a:extLst>
          </p:cNvPr>
          <p:cNvSpPr txBox="1">
            <a:spLocks/>
          </p:cNvSpPr>
          <p:nvPr/>
        </p:nvSpPr>
        <p:spPr>
          <a:xfrm>
            <a:off x="609600" y="275167"/>
            <a:ext cx="10972800" cy="1210664"/>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5333" b="0" dirty="0">
                <a:solidFill>
                  <a:schemeClr val="accent1"/>
                </a:solidFill>
              </a:rPr>
              <a:t>ML.NET </a:t>
            </a:r>
            <a:r>
              <a:rPr lang="en-US" sz="5333" dirty="0">
                <a:solidFill>
                  <a:schemeClr val="accent1"/>
                </a:solidFill>
              </a:rPr>
              <a:t>CLI</a:t>
            </a:r>
          </a:p>
        </p:txBody>
      </p:sp>
    </p:spTree>
    <p:extLst>
      <p:ext uri="{BB962C8B-B14F-4D97-AF65-F5344CB8AC3E}">
        <p14:creationId xmlns:p14="http://schemas.microsoft.com/office/powerpoint/2010/main" val="191608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837286" y="2782815"/>
            <a:ext cx="10063595" cy="849463"/>
          </a:xfrm>
        </p:spPr>
        <p:txBody>
          <a:bodyPr/>
          <a:lstStyle/>
          <a:p>
            <a:r>
              <a:rPr lang="en-US" sz="4800" dirty="0"/>
              <a:t>What’s new in ML.NET since May 2019?</a:t>
            </a:r>
            <a:endParaRPr lang="en-US" sz="4800" b="1" dirty="0">
              <a:latin typeface="+mn-lt"/>
            </a:endParaRPr>
          </a:p>
        </p:txBody>
      </p:sp>
    </p:spTree>
    <p:extLst>
      <p:ext uri="{BB962C8B-B14F-4D97-AF65-F5344CB8AC3E}">
        <p14:creationId xmlns:p14="http://schemas.microsoft.com/office/powerpoint/2010/main" val="37206497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sz="4800" dirty="0"/>
              <a:t>What’s new for data reading:</a:t>
            </a:r>
            <a:br>
              <a:rPr lang="en-US" sz="4800" dirty="0"/>
            </a:br>
            <a:r>
              <a:rPr lang="en-US" sz="4800" b="1" dirty="0">
                <a:latin typeface="+mn-lt"/>
              </a:rPr>
              <a:t>Database Loader</a:t>
            </a:r>
          </a:p>
        </p:txBody>
      </p:sp>
    </p:spTree>
    <p:extLst>
      <p:ext uri="{BB962C8B-B14F-4D97-AF65-F5344CB8AC3E}">
        <p14:creationId xmlns:p14="http://schemas.microsoft.com/office/powerpoint/2010/main" val="29234432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3BE9-486E-4E0E-B91C-3FA75707BC1E}"/>
              </a:ext>
            </a:extLst>
          </p:cNvPr>
          <p:cNvPicPr>
            <a:picLocks noChangeAspect="1"/>
          </p:cNvPicPr>
          <p:nvPr/>
        </p:nvPicPr>
        <p:blipFill>
          <a:blip r:embed="rId2"/>
          <a:stretch>
            <a:fillRect/>
          </a:stretch>
        </p:blipFill>
        <p:spPr>
          <a:xfrm>
            <a:off x="7054577" y="2054702"/>
            <a:ext cx="1042049" cy="985107"/>
          </a:xfrm>
          <a:prstGeom prst="rect">
            <a:avLst/>
          </a:prstGeom>
        </p:spPr>
      </p:pic>
      <p:pic>
        <p:nvPicPr>
          <p:cNvPr id="5" name="Picture 4">
            <a:extLst>
              <a:ext uri="{FF2B5EF4-FFF2-40B4-BE49-F238E27FC236}">
                <a16:creationId xmlns:a16="http://schemas.microsoft.com/office/drawing/2014/main" id="{12FEADD1-1AEA-4313-AE1C-ABEFD1128936}"/>
              </a:ext>
            </a:extLst>
          </p:cNvPr>
          <p:cNvPicPr>
            <a:picLocks noChangeAspect="1"/>
          </p:cNvPicPr>
          <p:nvPr/>
        </p:nvPicPr>
        <p:blipFill rotWithShape="1">
          <a:blip r:embed="rId3"/>
          <a:srcRect l="42740" t="39872" r="36992" b="34014"/>
          <a:stretch/>
        </p:blipFill>
        <p:spPr>
          <a:xfrm>
            <a:off x="7267487" y="3644447"/>
            <a:ext cx="766758" cy="941443"/>
          </a:xfrm>
          <a:prstGeom prst="rect">
            <a:avLst/>
          </a:prstGeom>
        </p:spPr>
      </p:pic>
      <p:sp>
        <p:nvSpPr>
          <p:cNvPr id="8" name="Oval 7">
            <a:extLst>
              <a:ext uri="{FF2B5EF4-FFF2-40B4-BE49-F238E27FC236}">
                <a16:creationId xmlns:a16="http://schemas.microsoft.com/office/drawing/2014/main" id="{376D0541-92C0-41FD-8D7C-245091A72B78}"/>
              </a:ext>
            </a:extLst>
          </p:cNvPr>
          <p:cNvSpPr>
            <a:spLocks noChangeAspect="1"/>
          </p:cNvSpPr>
          <p:nvPr/>
        </p:nvSpPr>
        <p:spPr>
          <a:xfrm>
            <a:off x="6096000" y="1944758"/>
            <a:ext cx="2959204" cy="2818802"/>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BD3B0D3-CC2C-489D-8CCF-E1E4B143E9B9}"/>
              </a:ext>
            </a:extLst>
          </p:cNvPr>
          <p:cNvSpPr/>
          <p:nvPr/>
        </p:nvSpPr>
        <p:spPr>
          <a:xfrm>
            <a:off x="9055771" y="2981743"/>
            <a:ext cx="88181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Train on</a:t>
            </a:r>
          </a:p>
        </p:txBody>
      </p:sp>
      <p:cxnSp>
        <p:nvCxnSpPr>
          <p:cNvPr id="10" name="Straight Arrow Connector 9">
            <a:extLst>
              <a:ext uri="{FF2B5EF4-FFF2-40B4-BE49-F238E27FC236}">
                <a16:creationId xmlns:a16="http://schemas.microsoft.com/office/drawing/2014/main" id="{3A4830F3-89CE-4BA0-9B24-DC11D11A60A0}"/>
              </a:ext>
            </a:extLst>
          </p:cNvPr>
          <p:cNvCxnSpPr>
            <a:cxnSpLocks/>
            <a:stCxn id="8" idx="6"/>
          </p:cNvCxnSpPr>
          <p:nvPr/>
        </p:nvCxnSpPr>
        <p:spPr>
          <a:xfrm>
            <a:off x="9055204" y="3354159"/>
            <a:ext cx="84759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4DA94-3B70-4B7F-8790-7092F2335DBF}"/>
              </a:ext>
            </a:extLst>
          </p:cNvPr>
          <p:cNvSpPr/>
          <p:nvPr/>
        </p:nvSpPr>
        <p:spPr>
          <a:xfrm>
            <a:off x="6416707" y="2966353"/>
            <a:ext cx="246831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 Training code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Segoe UI Light" panose="020B0502040204020203" pitchFamily="34" charset="0"/>
                <a:cs typeface="Segoe UI Light" panose="020B0502040204020203" pitchFamily="34" charset="0"/>
              </a:rPr>
              <a:t>c</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rea</a:t>
            </a:r>
            <a:r>
              <a:rPr lang="en-US" sz="2000" dirty="0">
                <a:solidFill>
                  <a:prstClr val="black"/>
                </a:solidFill>
                <a:latin typeface="Segoe UI Light" panose="020B0502040204020203" pitchFamily="34" charset="0"/>
                <a:cs typeface="Segoe UI Light" panose="020B0502040204020203" pitchFamily="34" charset="0"/>
              </a:rPr>
              <a:t>ting a ML model</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p:txBody>
      </p:sp>
      <p:sp>
        <p:nvSpPr>
          <p:cNvPr id="12" name="Flowchart: Magnetic Disk 11">
            <a:extLst>
              <a:ext uri="{FF2B5EF4-FFF2-40B4-BE49-F238E27FC236}">
                <a16:creationId xmlns:a16="http://schemas.microsoft.com/office/drawing/2014/main" id="{8F3ADCDB-ECAF-45EE-AF72-ADDDA4DF0AF2}"/>
              </a:ext>
            </a:extLst>
          </p:cNvPr>
          <p:cNvSpPr/>
          <p:nvPr/>
        </p:nvSpPr>
        <p:spPr>
          <a:xfrm>
            <a:off x="9891067" y="2547256"/>
            <a:ext cx="1626238" cy="1546081"/>
          </a:xfrm>
          <a:prstGeom prst="flowChartMagneticDisk">
            <a:avLst/>
          </a:prstGeom>
          <a:noFill/>
          <a:ln w="15875">
            <a:solidFill>
              <a:srgbClr val="727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Light" panose="020B0502040204020203" pitchFamily="34" charset="0"/>
                <a:cs typeface="Segoe UI Light" panose="020B0502040204020203" pitchFamily="34" charset="0"/>
              </a:rPr>
              <a:t>Relational</a:t>
            </a:r>
          </a:p>
          <a:p>
            <a:pPr algn="ctr"/>
            <a:r>
              <a:rPr lang="en-US" sz="2000" dirty="0">
                <a:solidFill>
                  <a:prstClr val="black"/>
                </a:solidFill>
                <a:latin typeface="Segoe UI Light" panose="020B0502040204020203" pitchFamily="34" charset="0"/>
                <a:cs typeface="Segoe UI Light" panose="020B0502040204020203" pitchFamily="34" charset="0"/>
              </a:rPr>
              <a:t>database</a:t>
            </a:r>
          </a:p>
        </p:txBody>
      </p:sp>
      <p:sp>
        <p:nvSpPr>
          <p:cNvPr id="13" name="Rectangle 12">
            <a:extLst>
              <a:ext uri="{FF2B5EF4-FFF2-40B4-BE49-F238E27FC236}">
                <a16:creationId xmlns:a16="http://schemas.microsoft.com/office/drawing/2014/main" id="{42D68A27-A475-4F92-858A-984772C0ADCA}"/>
              </a:ext>
            </a:extLst>
          </p:cNvPr>
          <p:cNvSpPr/>
          <p:nvPr/>
        </p:nvSpPr>
        <p:spPr>
          <a:xfrm>
            <a:off x="9804797" y="4127199"/>
            <a:ext cx="2039645" cy="13234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SQL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Oracle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PostgreSQL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MySQL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e</a:t>
            </a:r>
            <a:r>
              <a:rPr lang="en-US" sz="1600" dirty="0" err="1">
                <a:solidFill>
                  <a:prstClr val="black"/>
                </a:solidFill>
                <a:latin typeface="Segoe UI Light" panose="020B0502040204020203" pitchFamily="34" charset="0"/>
                <a:cs typeface="Segoe UI Light" panose="020B0502040204020203" pitchFamily="34" charset="0"/>
              </a:rPr>
              <a:t>tc</a:t>
            </a:r>
            <a:r>
              <a:rPr lang="en-US" sz="1600" dirty="0">
                <a:solidFill>
                  <a:prstClr val="black"/>
                </a:solidFill>
                <a:latin typeface="Segoe UI Light" panose="020B0502040204020203" pitchFamily="34" charset="0"/>
                <a:cs typeface="Segoe UI Light" panose="020B0502040204020203" pitchFamily="34" charset="0"/>
              </a:rPr>
              <a:t>.</a:t>
            </a:r>
          </a:p>
        </p:txBody>
      </p:sp>
      <p:sp>
        <p:nvSpPr>
          <p:cNvPr id="14" name="Title 2">
            <a:extLst>
              <a:ext uri="{FF2B5EF4-FFF2-40B4-BE49-F238E27FC236}">
                <a16:creationId xmlns:a16="http://schemas.microsoft.com/office/drawing/2014/main" id="{21EC24AC-B086-4146-9E36-EB4EE7BFBF63}"/>
              </a:ext>
            </a:extLst>
          </p:cNvPr>
          <p:cNvSpPr txBox="1">
            <a:spLocks/>
          </p:cNvSpPr>
          <p:nvPr/>
        </p:nvSpPr>
        <p:spPr>
          <a:xfrm>
            <a:off x="373159" y="265260"/>
            <a:ext cx="4689650" cy="87153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457200">
              <a:defRPr/>
            </a:pPr>
            <a:r>
              <a:rPr lang="en-US" sz="4800" spc="-100" dirty="0">
                <a:ln w="3175">
                  <a:noFill/>
                </a:ln>
                <a:solidFill>
                  <a:srgbClr val="511C74"/>
                </a:solidFill>
                <a:latin typeface="Segoe UI Light"/>
                <a:ea typeface="+mn-ea"/>
                <a:cs typeface="Segoe UI" pitchFamily="34" charset="0"/>
              </a:rPr>
              <a:t>Database Loader</a:t>
            </a:r>
          </a:p>
        </p:txBody>
      </p:sp>
      <p:sp>
        <p:nvSpPr>
          <p:cNvPr id="2" name="Rectangle 1">
            <a:extLst>
              <a:ext uri="{FF2B5EF4-FFF2-40B4-BE49-F238E27FC236}">
                <a16:creationId xmlns:a16="http://schemas.microsoft.com/office/drawing/2014/main" id="{EBFD3750-0939-4EDD-84FD-0E0482C53568}"/>
              </a:ext>
            </a:extLst>
          </p:cNvPr>
          <p:cNvSpPr/>
          <p:nvPr/>
        </p:nvSpPr>
        <p:spPr>
          <a:xfrm>
            <a:off x="518524" y="2547256"/>
            <a:ext cx="5226142" cy="1785104"/>
          </a:xfrm>
          <a:prstGeom prst="rect">
            <a:avLst/>
          </a:prstGeom>
        </p:spPr>
        <p:txBody>
          <a:bodyPr wrap="square">
            <a:spAutoFit/>
          </a:bodyPr>
          <a:lstStyle/>
          <a:p>
            <a:r>
              <a:rPr lang="en-US" sz="2000" dirty="0">
                <a:latin typeface="Selawik Light" panose="020B0502040204020203" pitchFamily="34" charset="0"/>
              </a:rPr>
              <a:t>Enabled scenarios</a:t>
            </a:r>
          </a:p>
          <a:p>
            <a:pPr marL="285750" indent="-285750">
              <a:buFont typeface="Arial" panose="020B0604020202020204" pitchFamily="34" charset="0"/>
              <a:buChar char="•"/>
            </a:pPr>
            <a:r>
              <a:rPr lang="en-US" dirty="0">
                <a:latin typeface="Selawik Light" panose="020B0502040204020203" pitchFamily="34" charset="0"/>
              </a:rPr>
              <a:t>Training directly against relational databases. </a:t>
            </a:r>
          </a:p>
          <a:p>
            <a:pPr marL="285750" indent="-285750">
              <a:buFont typeface="Arial" panose="020B0604020202020204" pitchFamily="34" charset="0"/>
              <a:buChar char="•"/>
            </a:pPr>
            <a:r>
              <a:rPr lang="en-US" dirty="0">
                <a:latin typeface="Selawik Light" panose="020B0502040204020203" pitchFamily="34" charset="0"/>
              </a:rPr>
              <a:t>Simple and out-of-the-box code</a:t>
            </a:r>
          </a:p>
          <a:p>
            <a:pPr marL="285750" indent="-285750">
              <a:buFont typeface="Arial" panose="020B0604020202020204" pitchFamily="34" charset="0"/>
              <a:buChar char="•"/>
            </a:pPr>
            <a:r>
              <a:rPr lang="en-US" dirty="0">
                <a:latin typeface="Selawik Light" panose="020B0502040204020203" pitchFamily="34" charset="0"/>
              </a:rPr>
              <a:t>Supports any RDBMS supported by System.Data</a:t>
            </a:r>
          </a:p>
          <a:p>
            <a:pPr marL="285750" indent="-285750">
              <a:buFont typeface="Arial" panose="020B0604020202020204" pitchFamily="34" charset="0"/>
              <a:buChar char="•"/>
            </a:pPr>
            <a:r>
              <a:rPr lang="en-US" dirty="0">
                <a:latin typeface="Selawik Light" panose="020B0502040204020203" pitchFamily="34" charset="0"/>
              </a:rPr>
              <a:t>Currently in preview (1.4-preview release)</a:t>
            </a:r>
          </a:p>
          <a:p>
            <a:pPr marL="285750" indent="-285750">
              <a:buFont typeface="Arial" panose="020B0604020202020204" pitchFamily="34" charset="0"/>
              <a:buChar char="•"/>
            </a:pPr>
            <a:endParaRPr lang="en-US" dirty="0">
              <a:latin typeface="Selawik Light" panose="020B0502040204020203" pitchFamily="34" charset="0"/>
            </a:endParaRPr>
          </a:p>
        </p:txBody>
      </p:sp>
    </p:spTree>
    <p:extLst>
      <p:ext uri="{BB962C8B-B14F-4D97-AF65-F5344CB8AC3E}">
        <p14:creationId xmlns:p14="http://schemas.microsoft.com/office/powerpoint/2010/main" val="4256384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161401" y="1261547"/>
            <a:ext cx="10010687" cy="1514261"/>
          </a:xfrm>
        </p:spPr>
        <p:txBody>
          <a:bodyPr/>
          <a:lstStyle/>
          <a:p>
            <a:r>
              <a:rPr lang="en-US" sz="4800" dirty="0"/>
              <a:t>Demo 2:</a:t>
            </a:r>
            <a:br>
              <a:rPr lang="en-US" sz="4800" dirty="0"/>
            </a:br>
            <a:r>
              <a:rPr lang="en-US" sz="4800" b="1" dirty="0">
                <a:latin typeface="+mn-lt"/>
              </a:rPr>
              <a:t>Database Loader</a:t>
            </a:r>
            <a:endParaRPr lang="en-US" sz="4800" dirty="0"/>
          </a:p>
        </p:txBody>
      </p:sp>
    </p:spTree>
    <p:extLst>
      <p:ext uri="{BB962C8B-B14F-4D97-AF65-F5344CB8AC3E}">
        <p14:creationId xmlns:p14="http://schemas.microsoft.com/office/powerpoint/2010/main" val="2133116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sz="4800" dirty="0"/>
              <a:t>What’s new for </a:t>
            </a:r>
            <a:br>
              <a:rPr lang="en-US" sz="4800" dirty="0"/>
            </a:br>
            <a:r>
              <a:rPr lang="en-US" sz="4800" b="1" dirty="0">
                <a:latin typeface="+mn-lt"/>
              </a:rPr>
              <a:t>Deep Learning in ML.NET</a:t>
            </a:r>
          </a:p>
        </p:txBody>
      </p:sp>
    </p:spTree>
    <p:extLst>
      <p:ext uri="{BB962C8B-B14F-4D97-AF65-F5344CB8AC3E}">
        <p14:creationId xmlns:p14="http://schemas.microsoft.com/office/powerpoint/2010/main" val="41902010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21E3C-62A2-4096-A555-47B632240B32}"/>
              </a:ext>
            </a:extLst>
          </p:cNvPr>
          <p:cNvSpPr>
            <a:spLocks noGrp="1"/>
          </p:cNvSpPr>
          <p:nvPr>
            <p:ph type="title" idx="4294967295"/>
          </p:nvPr>
        </p:nvSpPr>
        <p:spPr>
          <a:xfrm>
            <a:off x="559052" y="260293"/>
            <a:ext cx="11260137" cy="871538"/>
          </a:xfrm>
        </p:spPr>
        <p:txBody>
          <a:bodyPr>
            <a:noAutofit/>
          </a:bodyPr>
          <a:lstStyle/>
          <a:p>
            <a:pPr defTabSz="457200">
              <a:defRPr/>
            </a:pPr>
            <a:r>
              <a:rPr lang="en-US" sz="4800" spc="-100" dirty="0">
                <a:ln w="3175">
                  <a:noFill/>
                </a:ln>
                <a:solidFill>
                  <a:srgbClr val="511C74"/>
                </a:solidFill>
                <a:latin typeface="Segoe UI Light"/>
                <a:ea typeface="+mn-ea"/>
                <a:cs typeface="Segoe UI" pitchFamily="34" charset="0"/>
              </a:rPr>
              <a:t>Use Deep Learning models with ML.NET</a:t>
            </a:r>
          </a:p>
        </p:txBody>
      </p:sp>
      <p:sp>
        <p:nvSpPr>
          <p:cNvPr id="4" name="Content Placeholder 3">
            <a:extLst>
              <a:ext uri="{FF2B5EF4-FFF2-40B4-BE49-F238E27FC236}">
                <a16:creationId xmlns:a16="http://schemas.microsoft.com/office/drawing/2014/main" id="{D1959A3C-837B-49FD-8BD2-BEC17F7D3584}"/>
              </a:ext>
            </a:extLst>
          </p:cNvPr>
          <p:cNvSpPr>
            <a:spLocks noGrp="1"/>
          </p:cNvSpPr>
          <p:nvPr>
            <p:ph idx="4294967295"/>
          </p:nvPr>
        </p:nvSpPr>
        <p:spPr>
          <a:xfrm>
            <a:off x="559441" y="1603801"/>
            <a:ext cx="10972800" cy="1597025"/>
          </a:xfrm>
        </p:spPr>
        <p:txBody>
          <a:bodyPr>
            <a:normAutofit/>
          </a:bodyPr>
          <a:lstStyle/>
          <a:p>
            <a:r>
              <a:rPr lang="en-US" sz="2667" dirty="0"/>
              <a:t>Add intelligence based on DNN-based models to your .NET apps</a:t>
            </a:r>
          </a:p>
          <a:p>
            <a:r>
              <a:rPr lang="en-US" sz="2667" dirty="0"/>
              <a:t>Enables </a:t>
            </a:r>
            <a:r>
              <a:rPr lang="en-US" sz="2667" b="1" dirty="0">
                <a:solidFill>
                  <a:schemeClr val="accent1"/>
                </a:solidFill>
              </a:rPr>
              <a:t>computer vision</a:t>
            </a:r>
            <a:r>
              <a:rPr lang="en-US" sz="2667" dirty="0">
                <a:solidFill>
                  <a:schemeClr val="accent1"/>
                </a:solidFill>
              </a:rPr>
              <a:t> </a:t>
            </a:r>
            <a:r>
              <a:rPr lang="en-US" sz="2667" dirty="0"/>
              <a:t>and many more Deep Learning domains</a:t>
            </a:r>
          </a:p>
        </p:txBody>
      </p:sp>
      <p:grpSp>
        <p:nvGrpSpPr>
          <p:cNvPr id="2" name="Group 1">
            <a:extLst>
              <a:ext uri="{FF2B5EF4-FFF2-40B4-BE49-F238E27FC236}">
                <a16:creationId xmlns:a16="http://schemas.microsoft.com/office/drawing/2014/main" id="{43786084-D100-474C-B41D-C87CF5048641}"/>
              </a:ext>
            </a:extLst>
          </p:cNvPr>
          <p:cNvGrpSpPr>
            <a:grpSpLocks noChangeAspect="1"/>
          </p:cNvGrpSpPr>
          <p:nvPr/>
        </p:nvGrpSpPr>
        <p:grpSpPr>
          <a:xfrm>
            <a:off x="2893623" y="3264911"/>
            <a:ext cx="7346708" cy="3396339"/>
            <a:chOff x="1929374" y="2414752"/>
            <a:chExt cx="6210608" cy="2871127"/>
          </a:xfrm>
        </p:grpSpPr>
        <p:sp>
          <p:nvSpPr>
            <p:cNvPr id="5" name="TextBox 4">
              <a:extLst>
                <a:ext uri="{FF2B5EF4-FFF2-40B4-BE49-F238E27FC236}">
                  <a16:creationId xmlns:a16="http://schemas.microsoft.com/office/drawing/2014/main" id="{AFB0E827-3D7A-42B1-9010-2FAE04D73C21}"/>
                </a:ext>
              </a:extLst>
            </p:cNvPr>
            <p:cNvSpPr txBox="1"/>
            <p:nvPr/>
          </p:nvSpPr>
          <p:spPr>
            <a:xfrm>
              <a:off x="1929374" y="3184160"/>
              <a:ext cx="416862" cy="277473"/>
            </a:xfrm>
            <a:prstGeom prst="rect">
              <a:avLst/>
            </a:prstGeom>
            <a:noFill/>
          </p:spPr>
          <p:txBody>
            <a:bodyPr wrap="square" lIns="0" tIns="0" rIns="0" bIns="0" rtlCol="0">
              <a:spAutoFit/>
            </a:bodyPr>
            <a:lstStyle/>
            <a:p>
              <a:pPr defTabSz="1219170">
                <a:defRPr/>
              </a:pPr>
              <a:r>
                <a:rPr lang="en-US" sz="2133">
                  <a:gradFill>
                    <a:gsLst>
                      <a:gs pos="2917">
                        <a:prstClr val="black"/>
                      </a:gs>
                      <a:gs pos="30000">
                        <a:prstClr val="black"/>
                      </a:gs>
                    </a:gsLst>
                    <a:lin ang="5400000" scaled="0"/>
                  </a:gradFill>
                  <a:latin typeface="Calibri"/>
                  <a:cs typeface="Segoe UI" panose="020B0502040204020203" pitchFamily="34" charset="0"/>
                </a:rPr>
                <a:t>Dog</a:t>
              </a:r>
            </a:p>
          </p:txBody>
        </p:sp>
        <p:sp>
          <p:nvSpPr>
            <p:cNvPr id="7" name="TextBox 6">
              <a:extLst>
                <a:ext uri="{FF2B5EF4-FFF2-40B4-BE49-F238E27FC236}">
                  <a16:creationId xmlns:a16="http://schemas.microsoft.com/office/drawing/2014/main" id="{68D62D05-4FBB-4C9E-837C-B9455FDB7A15}"/>
                </a:ext>
              </a:extLst>
            </p:cNvPr>
            <p:cNvSpPr txBox="1"/>
            <p:nvPr/>
          </p:nvSpPr>
          <p:spPr>
            <a:xfrm>
              <a:off x="1929374" y="4446680"/>
              <a:ext cx="998853" cy="277473"/>
            </a:xfrm>
            <a:prstGeom prst="rect">
              <a:avLst/>
            </a:prstGeom>
            <a:noFill/>
          </p:spPr>
          <p:txBody>
            <a:bodyPr wrap="square" lIns="0" tIns="0" rIns="0" bIns="0" rtlCol="0">
              <a:spAutoFit/>
            </a:bodyPr>
            <a:lstStyle/>
            <a:p>
              <a:pPr defTabSz="1219170">
                <a:defRPr/>
              </a:pPr>
              <a:r>
                <a:rPr lang="en-US" sz="2133">
                  <a:gradFill>
                    <a:gsLst>
                      <a:gs pos="2917">
                        <a:prstClr val="black"/>
                      </a:gs>
                      <a:gs pos="30000">
                        <a:prstClr val="black"/>
                      </a:gs>
                    </a:gsLst>
                    <a:lin ang="5400000" scaled="0"/>
                  </a:gradFill>
                  <a:latin typeface="Calibri"/>
                  <a:cs typeface="Segoe UI" panose="020B0502040204020203" pitchFamily="34" charset="0"/>
                </a:rPr>
                <a:t>Not a dog</a:t>
              </a:r>
            </a:p>
          </p:txBody>
        </p:sp>
        <p:sp>
          <p:nvSpPr>
            <p:cNvPr id="8" name="Oval 7">
              <a:extLst>
                <a:ext uri="{FF2B5EF4-FFF2-40B4-BE49-F238E27FC236}">
                  <a16:creationId xmlns:a16="http://schemas.microsoft.com/office/drawing/2014/main" id="{768D6B80-1EFB-4DB2-BEF7-D0E47BA570AB}"/>
                </a:ext>
              </a:extLst>
            </p:cNvPr>
            <p:cNvSpPr/>
            <p:nvPr/>
          </p:nvSpPr>
          <p:spPr bwMode="auto">
            <a:xfrm>
              <a:off x="320040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B29AC13-E801-4EF3-8F33-3046826DCBD3}"/>
                </a:ext>
              </a:extLst>
            </p:cNvPr>
            <p:cNvSpPr/>
            <p:nvPr/>
          </p:nvSpPr>
          <p:spPr bwMode="auto">
            <a:xfrm>
              <a:off x="376860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3FCA2675-BD97-4677-9C78-1D964822C20D}"/>
                </a:ext>
              </a:extLst>
            </p:cNvPr>
            <p:cNvSpPr/>
            <p:nvPr/>
          </p:nvSpPr>
          <p:spPr bwMode="auto">
            <a:xfrm>
              <a:off x="4336808"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F3A94AF6-2F66-4533-900C-3DCAA01ACC08}"/>
                </a:ext>
              </a:extLst>
            </p:cNvPr>
            <p:cNvSpPr/>
            <p:nvPr/>
          </p:nvSpPr>
          <p:spPr bwMode="auto">
            <a:xfrm>
              <a:off x="4905012"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D722EE9-BF0A-49C8-917B-291567D50898}"/>
                </a:ext>
              </a:extLst>
            </p:cNvPr>
            <p:cNvSpPr/>
            <p:nvPr/>
          </p:nvSpPr>
          <p:spPr bwMode="auto">
            <a:xfrm>
              <a:off x="5473216"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63019-AE00-495B-B8DE-76F609CD9C6C}"/>
                </a:ext>
              </a:extLst>
            </p:cNvPr>
            <p:cNvSpPr/>
            <p:nvPr/>
          </p:nvSpPr>
          <p:spPr bwMode="auto">
            <a:xfrm>
              <a:off x="604142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AE0303F-E09C-4B84-9FD4-1B6F2FEA58AE}"/>
                </a:ext>
              </a:extLst>
            </p:cNvPr>
            <p:cNvSpPr/>
            <p:nvPr/>
          </p:nvSpPr>
          <p:spPr bwMode="auto">
            <a:xfrm>
              <a:off x="660962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4D3F332A-AC2C-4559-806D-35ADDD6E96F3}"/>
                </a:ext>
              </a:extLst>
            </p:cNvPr>
            <p:cNvSpPr/>
            <p:nvPr/>
          </p:nvSpPr>
          <p:spPr bwMode="auto">
            <a:xfrm>
              <a:off x="7177825"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AFDA733-2F5B-412E-A8D5-F40AD5555210}"/>
                </a:ext>
              </a:extLst>
            </p:cNvPr>
            <p:cNvSpPr/>
            <p:nvPr/>
          </p:nvSpPr>
          <p:spPr bwMode="auto">
            <a:xfrm>
              <a:off x="3200400"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06ED3E6-610C-4D23-B083-425AAA033A5E}"/>
                </a:ext>
              </a:extLst>
            </p:cNvPr>
            <p:cNvSpPr/>
            <p:nvPr/>
          </p:nvSpPr>
          <p:spPr bwMode="auto">
            <a:xfrm>
              <a:off x="4194756"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3C78BDF-4036-41E1-B615-3DCE0C221C6D}"/>
                </a:ext>
              </a:extLst>
            </p:cNvPr>
            <p:cNvSpPr/>
            <p:nvPr/>
          </p:nvSpPr>
          <p:spPr bwMode="auto">
            <a:xfrm>
              <a:off x="5189112"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D0F182C2-09E0-4008-9F7C-B6754B15D278}"/>
                </a:ext>
              </a:extLst>
            </p:cNvPr>
            <p:cNvSpPr/>
            <p:nvPr/>
          </p:nvSpPr>
          <p:spPr bwMode="auto">
            <a:xfrm>
              <a:off x="6183468"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59B05AA7-9466-4A16-91E5-9BA67A49BC87}"/>
                </a:ext>
              </a:extLst>
            </p:cNvPr>
            <p:cNvSpPr/>
            <p:nvPr/>
          </p:nvSpPr>
          <p:spPr bwMode="auto">
            <a:xfrm>
              <a:off x="7177825"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C1B013E-7F37-4304-81FC-EF0B9FD37763}"/>
                </a:ext>
              </a:extLst>
            </p:cNvPr>
            <p:cNvSpPr/>
            <p:nvPr/>
          </p:nvSpPr>
          <p:spPr bwMode="auto">
            <a:xfrm>
              <a:off x="3195773"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0385424-4139-4340-BA29-2230EC5970A5}"/>
                </a:ext>
              </a:extLst>
            </p:cNvPr>
            <p:cNvSpPr/>
            <p:nvPr/>
          </p:nvSpPr>
          <p:spPr bwMode="auto">
            <a:xfrm>
              <a:off x="7173198"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957F8B85-2CFD-457A-92A9-85B9CEDF7E08}"/>
                </a:ext>
              </a:extLst>
            </p:cNvPr>
            <p:cNvCxnSpPr>
              <a:cxnSpLocks/>
              <a:stCxn id="8" idx="4"/>
              <a:endCxn id="16" idx="0"/>
            </p:cNvCxnSpPr>
            <p:nvPr/>
          </p:nvCxnSpPr>
          <p:spPr>
            <a:xfrm>
              <a:off x="3315673"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D25ED1-9D6C-4E59-ABD0-7D496BAD8C73}"/>
                </a:ext>
              </a:extLst>
            </p:cNvPr>
            <p:cNvCxnSpPr>
              <a:cxnSpLocks/>
              <a:stCxn id="8" idx="4"/>
              <a:endCxn id="17" idx="0"/>
            </p:cNvCxnSpPr>
            <p:nvPr/>
          </p:nvCxnSpPr>
          <p:spPr>
            <a:xfrm>
              <a:off x="3315673" y="3091032"/>
              <a:ext cx="9943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C7CED-FA81-4CAF-B389-3F6E705AFE90}"/>
                </a:ext>
              </a:extLst>
            </p:cNvPr>
            <p:cNvCxnSpPr>
              <a:cxnSpLocks/>
              <a:stCxn id="8" idx="4"/>
              <a:endCxn id="18" idx="0"/>
            </p:cNvCxnSpPr>
            <p:nvPr/>
          </p:nvCxnSpPr>
          <p:spPr>
            <a:xfrm>
              <a:off x="3315673" y="3091032"/>
              <a:ext cx="19887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2F7685-4E48-4D38-BDB5-071746221E9D}"/>
                </a:ext>
              </a:extLst>
            </p:cNvPr>
            <p:cNvCxnSpPr>
              <a:cxnSpLocks/>
              <a:stCxn id="8" idx="4"/>
              <a:endCxn id="19" idx="0"/>
            </p:cNvCxnSpPr>
            <p:nvPr/>
          </p:nvCxnSpPr>
          <p:spPr>
            <a:xfrm>
              <a:off x="3315673" y="3091032"/>
              <a:ext cx="29830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826F75-1532-4C21-ABC7-9BF596D39A06}"/>
                </a:ext>
              </a:extLst>
            </p:cNvPr>
            <p:cNvCxnSpPr>
              <a:cxnSpLocks/>
              <a:stCxn id="8" idx="4"/>
              <a:endCxn id="20" idx="0"/>
            </p:cNvCxnSpPr>
            <p:nvPr/>
          </p:nvCxnSpPr>
          <p:spPr>
            <a:xfrm>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A3E2EB-B497-4E4D-972C-F47A0022B81E}"/>
                </a:ext>
              </a:extLst>
            </p:cNvPr>
            <p:cNvCxnSpPr>
              <a:cxnSpLocks/>
              <a:stCxn id="9" idx="4"/>
              <a:endCxn id="16" idx="0"/>
            </p:cNvCxnSpPr>
            <p:nvPr/>
          </p:nvCxnSpPr>
          <p:spPr>
            <a:xfrm flipH="1">
              <a:off x="3315673" y="3091032"/>
              <a:ext cx="5682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16B2DC-7A6B-4EAB-89E4-BD4A652DA152}"/>
                </a:ext>
              </a:extLst>
            </p:cNvPr>
            <p:cNvCxnSpPr>
              <a:cxnSpLocks/>
              <a:stCxn id="9" idx="4"/>
              <a:endCxn id="17" idx="0"/>
            </p:cNvCxnSpPr>
            <p:nvPr/>
          </p:nvCxnSpPr>
          <p:spPr>
            <a:xfrm>
              <a:off x="3883877" y="3091032"/>
              <a:ext cx="4261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E9A82C-E42E-4FE1-8F4E-CC49F7124F6B}"/>
                </a:ext>
              </a:extLst>
            </p:cNvPr>
            <p:cNvCxnSpPr>
              <a:cxnSpLocks/>
              <a:stCxn id="9" idx="4"/>
              <a:endCxn id="18" idx="0"/>
            </p:cNvCxnSpPr>
            <p:nvPr/>
          </p:nvCxnSpPr>
          <p:spPr>
            <a:xfrm>
              <a:off x="3883877" y="3091032"/>
              <a:ext cx="14205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D28611-C869-477D-9DDC-F1BDB972F56A}"/>
                </a:ext>
              </a:extLst>
            </p:cNvPr>
            <p:cNvCxnSpPr>
              <a:cxnSpLocks/>
              <a:stCxn id="9" idx="4"/>
              <a:endCxn id="19" idx="0"/>
            </p:cNvCxnSpPr>
            <p:nvPr/>
          </p:nvCxnSpPr>
          <p:spPr>
            <a:xfrm>
              <a:off x="3883877" y="3091032"/>
              <a:ext cx="24148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550789-D3C8-47C2-A458-7CDCBEBE2E55}"/>
                </a:ext>
              </a:extLst>
            </p:cNvPr>
            <p:cNvCxnSpPr>
              <a:cxnSpLocks/>
              <a:stCxn id="9" idx="4"/>
              <a:endCxn id="20" idx="0"/>
            </p:cNvCxnSpPr>
            <p:nvPr/>
          </p:nvCxnSpPr>
          <p:spPr>
            <a:xfrm>
              <a:off x="3883877" y="3091032"/>
              <a:ext cx="340922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A431A1-C753-48DF-B3F2-78954BDA8281}"/>
                </a:ext>
              </a:extLst>
            </p:cNvPr>
            <p:cNvCxnSpPr>
              <a:cxnSpLocks/>
              <a:stCxn id="10" idx="4"/>
              <a:endCxn id="16" idx="0"/>
            </p:cNvCxnSpPr>
            <p:nvPr/>
          </p:nvCxnSpPr>
          <p:spPr>
            <a:xfrm flipH="1">
              <a:off x="3315673" y="3091032"/>
              <a:ext cx="11364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CD223A-D92F-4DB6-846E-BA6D79AC9A4F}"/>
                </a:ext>
              </a:extLst>
            </p:cNvPr>
            <p:cNvCxnSpPr>
              <a:cxnSpLocks/>
              <a:stCxn id="10" idx="4"/>
              <a:endCxn id="17" idx="0"/>
            </p:cNvCxnSpPr>
            <p:nvPr/>
          </p:nvCxnSpPr>
          <p:spPr>
            <a:xfrm flipH="1">
              <a:off x="4310029" y="3091032"/>
              <a:ext cx="1420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E3CF9-8D54-4EC9-8EBF-C365776F6BE1}"/>
                </a:ext>
              </a:extLst>
            </p:cNvPr>
            <p:cNvCxnSpPr>
              <a:cxnSpLocks/>
              <a:stCxn id="10" idx="4"/>
              <a:endCxn id="18" idx="0"/>
            </p:cNvCxnSpPr>
            <p:nvPr/>
          </p:nvCxnSpPr>
          <p:spPr>
            <a:xfrm>
              <a:off x="4452081" y="3091032"/>
              <a:ext cx="8523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8606A3-5849-455A-AC07-2F1128EC026E}"/>
                </a:ext>
              </a:extLst>
            </p:cNvPr>
            <p:cNvCxnSpPr>
              <a:cxnSpLocks/>
              <a:stCxn id="10" idx="4"/>
              <a:endCxn id="19" idx="0"/>
            </p:cNvCxnSpPr>
            <p:nvPr/>
          </p:nvCxnSpPr>
          <p:spPr>
            <a:xfrm>
              <a:off x="4452081" y="3091032"/>
              <a:ext cx="18466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6CBCCA-B435-4C32-9BFB-101ECBE9E3EC}"/>
                </a:ext>
              </a:extLst>
            </p:cNvPr>
            <p:cNvCxnSpPr>
              <a:cxnSpLocks/>
              <a:stCxn id="10" idx="4"/>
              <a:endCxn id="20" idx="0"/>
            </p:cNvCxnSpPr>
            <p:nvPr/>
          </p:nvCxnSpPr>
          <p:spPr>
            <a:xfrm>
              <a:off x="4452081" y="3091032"/>
              <a:ext cx="284101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5B98-9C47-4A47-975C-3EAF5B8EBADE}"/>
                </a:ext>
              </a:extLst>
            </p:cNvPr>
            <p:cNvCxnSpPr>
              <a:cxnSpLocks/>
              <a:stCxn id="11" idx="4"/>
              <a:endCxn id="16" idx="0"/>
            </p:cNvCxnSpPr>
            <p:nvPr/>
          </p:nvCxnSpPr>
          <p:spPr>
            <a:xfrm flipH="1">
              <a:off x="3315673" y="3091032"/>
              <a:ext cx="17046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E319FA-C261-43D8-9A19-ECE749CC47E4}"/>
                </a:ext>
              </a:extLst>
            </p:cNvPr>
            <p:cNvCxnSpPr>
              <a:cxnSpLocks/>
              <a:stCxn id="11" idx="4"/>
              <a:endCxn id="17" idx="0"/>
            </p:cNvCxnSpPr>
            <p:nvPr/>
          </p:nvCxnSpPr>
          <p:spPr>
            <a:xfrm flipH="1">
              <a:off x="4310029" y="3091032"/>
              <a:ext cx="7102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8DD83F-9663-41E3-A5F9-9F437A0AD9E3}"/>
                </a:ext>
              </a:extLst>
            </p:cNvPr>
            <p:cNvCxnSpPr>
              <a:cxnSpLocks/>
              <a:stCxn id="11" idx="4"/>
              <a:endCxn id="18" idx="0"/>
            </p:cNvCxnSpPr>
            <p:nvPr/>
          </p:nvCxnSpPr>
          <p:spPr>
            <a:xfrm>
              <a:off x="5020285" y="3091032"/>
              <a:ext cx="28410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6A3A4D-2E9D-4624-B4A1-DB1E28D1ED12}"/>
                </a:ext>
              </a:extLst>
            </p:cNvPr>
            <p:cNvCxnSpPr>
              <a:cxnSpLocks/>
              <a:stCxn id="11" idx="4"/>
              <a:endCxn id="19" idx="0"/>
            </p:cNvCxnSpPr>
            <p:nvPr/>
          </p:nvCxnSpPr>
          <p:spPr>
            <a:xfrm>
              <a:off x="5020285" y="3091032"/>
              <a:ext cx="12784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98F156-D1D7-4AFF-8FE6-1C6A2D6D7020}"/>
                </a:ext>
              </a:extLst>
            </p:cNvPr>
            <p:cNvCxnSpPr>
              <a:cxnSpLocks/>
              <a:stCxn id="11" idx="4"/>
              <a:endCxn id="20" idx="0"/>
            </p:cNvCxnSpPr>
            <p:nvPr/>
          </p:nvCxnSpPr>
          <p:spPr>
            <a:xfrm>
              <a:off x="5020285" y="3091032"/>
              <a:ext cx="22728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AAACE7-C913-4674-9209-46FCD2A82DC3}"/>
                </a:ext>
              </a:extLst>
            </p:cNvPr>
            <p:cNvCxnSpPr>
              <a:cxnSpLocks/>
              <a:stCxn id="12" idx="4"/>
              <a:endCxn id="16" idx="0"/>
            </p:cNvCxnSpPr>
            <p:nvPr/>
          </p:nvCxnSpPr>
          <p:spPr>
            <a:xfrm flipH="1">
              <a:off x="3315673" y="3091032"/>
              <a:ext cx="227281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E1A0A9E-3F38-4FF2-B3C5-745FAD0AE56A}"/>
                </a:ext>
              </a:extLst>
            </p:cNvPr>
            <p:cNvCxnSpPr>
              <a:cxnSpLocks/>
              <a:stCxn id="12" idx="4"/>
              <a:endCxn id="17" idx="0"/>
            </p:cNvCxnSpPr>
            <p:nvPr/>
          </p:nvCxnSpPr>
          <p:spPr>
            <a:xfrm flipH="1">
              <a:off x="4310029" y="3091032"/>
              <a:ext cx="12784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5FF91E0-B307-48DD-866A-4ADD13D17313}"/>
                </a:ext>
              </a:extLst>
            </p:cNvPr>
            <p:cNvCxnSpPr>
              <a:cxnSpLocks/>
              <a:stCxn id="12" idx="4"/>
              <a:endCxn id="18" idx="0"/>
            </p:cNvCxnSpPr>
            <p:nvPr/>
          </p:nvCxnSpPr>
          <p:spPr>
            <a:xfrm flipH="1">
              <a:off x="5304385" y="3091032"/>
              <a:ext cx="2841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AF766B-ECD8-4F64-AF69-23E26C4AA2F9}"/>
                </a:ext>
              </a:extLst>
            </p:cNvPr>
            <p:cNvCxnSpPr>
              <a:cxnSpLocks/>
              <a:stCxn id="12" idx="4"/>
              <a:endCxn id="19" idx="0"/>
            </p:cNvCxnSpPr>
            <p:nvPr/>
          </p:nvCxnSpPr>
          <p:spPr>
            <a:xfrm>
              <a:off x="5588489" y="3091032"/>
              <a:ext cx="7102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2A9A3C-4462-477F-9008-CB02F5211077}"/>
                </a:ext>
              </a:extLst>
            </p:cNvPr>
            <p:cNvCxnSpPr>
              <a:cxnSpLocks/>
              <a:stCxn id="12" idx="4"/>
              <a:endCxn id="20" idx="0"/>
            </p:cNvCxnSpPr>
            <p:nvPr/>
          </p:nvCxnSpPr>
          <p:spPr>
            <a:xfrm>
              <a:off x="5588489" y="3091032"/>
              <a:ext cx="170460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1E1E00A-87EE-4FCF-9107-79F1B94D61A2}"/>
                </a:ext>
              </a:extLst>
            </p:cNvPr>
            <p:cNvCxnSpPr>
              <a:cxnSpLocks/>
              <a:stCxn id="13" idx="4"/>
              <a:endCxn id="16" idx="0"/>
            </p:cNvCxnSpPr>
            <p:nvPr/>
          </p:nvCxnSpPr>
          <p:spPr>
            <a:xfrm flipH="1">
              <a:off x="3315673" y="3091032"/>
              <a:ext cx="284102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B5AE9E-B6C0-4B57-9D47-5488C257375E}"/>
                </a:ext>
              </a:extLst>
            </p:cNvPr>
            <p:cNvCxnSpPr>
              <a:cxnSpLocks/>
              <a:stCxn id="13" idx="4"/>
              <a:endCxn id="17" idx="0"/>
            </p:cNvCxnSpPr>
            <p:nvPr/>
          </p:nvCxnSpPr>
          <p:spPr>
            <a:xfrm flipH="1">
              <a:off x="4310029" y="3091032"/>
              <a:ext cx="18466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BD8A6-5299-4C38-9258-19DC3C5D58A6}"/>
                </a:ext>
              </a:extLst>
            </p:cNvPr>
            <p:cNvCxnSpPr>
              <a:cxnSpLocks/>
              <a:stCxn id="13" idx="4"/>
              <a:endCxn id="18" idx="0"/>
            </p:cNvCxnSpPr>
            <p:nvPr/>
          </p:nvCxnSpPr>
          <p:spPr>
            <a:xfrm flipH="1">
              <a:off x="5304385" y="3091032"/>
              <a:ext cx="8523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232C2D7-3F6F-4CDA-A170-5D3F863E1C35}"/>
                </a:ext>
              </a:extLst>
            </p:cNvPr>
            <p:cNvCxnSpPr>
              <a:cxnSpLocks/>
              <a:stCxn id="13" idx="4"/>
              <a:endCxn id="19" idx="0"/>
            </p:cNvCxnSpPr>
            <p:nvPr/>
          </p:nvCxnSpPr>
          <p:spPr>
            <a:xfrm>
              <a:off x="6156693" y="3091032"/>
              <a:ext cx="14204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9E9E19-4A33-44D0-886E-C19A474FB046}"/>
                </a:ext>
              </a:extLst>
            </p:cNvPr>
            <p:cNvCxnSpPr>
              <a:cxnSpLocks/>
              <a:stCxn id="13" idx="4"/>
              <a:endCxn id="20" idx="0"/>
            </p:cNvCxnSpPr>
            <p:nvPr/>
          </p:nvCxnSpPr>
          <p:spPr>
            <a:xfrm>
              <a:off x="6156693" y="3091032"/>
              <a:ext cx="113640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A6110-69CA-4E90-BD2C-B103D7DB7910}"/>
                </a:ext>
              </a:extLst>
            </p:cNvPr>
            <p:cNvCxnSpPr>
              <a:cxnSpLocks/>
              <a:stCxn id="14" idx="4"/>
              <a:endCxn id="16" idx="0"/>
            </p:cNvCxnSpPr>
            <p:nvPr/>
          </p:nvCxnSpPr>
          <p:spPr>
            <a:xfrm flipH="1">
              <a:off x="3315673" y="3091032"/>
              <a:ext cx="340922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590FB0-570D-4328-BAFC-F82761153267}"/>
                </a:ext>
              </a:extLst>
            </p:cNvPr>
            <p:cNvCxnSpPr>
              <a:cxnSpLocks/>
              <a:stCxn id="14" idx="4"/>
              <a:endCxn id="17" idx="0"/>
            </p:cNvCxnSpPr>
            <p:nvPr/>
          </p:nvCxnSpPr>
          <p:spPr>
            <a:xfrm flipH="1">
              <a:off x="4310029" y="3091032"/>
              <a:ext cx="24148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CBCA27-E1D4-4248-A5AF-1DF8B46B93C2}"/>
                </a:ext>
              </a:extLst>
            </p:cNvPr>
            <p:cNvCxnSpPr>
              <a:cxnSpLocks/>
              <a:stCxn id="14" idx="4"/>
              <a:endCxn id="18" idx="0"/>
            </p:cNvCxnSpPr>
            <p:nvPr/>
          </p:nvCxnSpPr>
          <p:spPr>
            <a:xfrm flipH="1">
              <a:off x="5304385" y="3091032"/>
              <a:ext cx="14205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1163C8-8D15-4CDE-832D-B7391839BD59}"/>
                </a:ext>
              </a:extLst>
            </p:cNvPr>
            <p:cNvCxnSpPr>
              <a:cxnSpLocks/>
              <a:stCxn id="14" idx="4"/>
              <a:endCxn id="19" idx="0"/>
            </p:cNvCxnSpPr>
            <p:nvPr/>
          </p:nvCxnSpPr>
          <p:spPr>
            <a:xfrm flipH="1">
              <a:off x="6298741" y="3091032"/>
              <a:ext cx="4261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C56368-C6A3-4080-B24F-1B12CF47C68C}"/>
                </a:ext>
              </a:extLst>
            </p:cNvPr>
            <p:cNvCxnSpPr>
              <a:cxnSpLocks/>
              <a:stCxn id="14" idx="4"/>
              <a:endCxn id="20" idx="0"/>
            </p:cNvCxnSpPr>
            <p:nvPr/>
          </p:nvCxnSpPr>
          <p:spPr>
            <a:xfrm>
              <a:off x="6724897" y="3091032"/>
              <a:ext cx="56820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862D7D-E45E-4F31-949E-9088A40EF01B}"/>
                </a:ext>
              </a:extLst>
            </p:cNvPr>
            <p:cNvCxnSpPr>
              <a:cxnSpLocks/>
              <a:stCxn id="15" idx="4"/>
              <a:endCxn id="16" idx="0"/>
            </p:cNvCxnSpPr>
            <p:nvPr/>
          </p:nvCxnSpPr>
          <p:spPr>
            <a:xfrm flipH="1">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662D7BD-AF96-40A2-B6A7-4D68F78E8EB4}"/>
                </a:ext>
              </a:extLst>
            </p:cNvPr>
            <p:cNvCxnSpPr>
              <a:cxnSpLocks/>
              <a:stCxn id="15" idx="4"/>
              <a:endCxn id="17" idx="0"/>
            </p:cNvCxnSpPr>
            <p:nvPr/>
          </p:nvCxnSpPr>
          <p:spPr>
            <a:xfrm flipH="1">
              <a:off x="4310029" y="3091032"/>
              <a:ext cx="298306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21F48C-7910-4E9E-A538-327F331521D7}"/>
                </a:ext>
              </a:extLst>
            </p:cNvPr>
            <p:cNvCxnSpPr>
              <a:cxnSpLocks/>
              <a:stCxn id="15" idx="4"/>
              <a:endCxn id="18" idx="0"/>
            </p:cNvCxnSpPr>
            <p:nvPr/>
          </p:nvCxnSpPr>
          <p:spPr>
            <a:xfrm flipH="1">
              <a:off x="5304385" y="3091032"/>
              <a:ext cx="19887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4FE137-71C4-4CBE-B36D-E9AEE93BA9E7}"/>
                </a:ext>
              </a:extLst>
            </p:cNvPr>
            <p:cNvCxnSpPr>
              <a:cxnSpLocks/>
              <a:stCxn id="15" idx="4"/>
              <a:endCxn id="19" idx="0"/>
            </p:cNvCxnSpPr>
            <p:nvPr/>
          </p:nvCxnSpPr>
          <p:spPr>
            <a:xfrm flipH="1">
              <a:off x="6298741" y="3091032"/>
              <a:ext cx="99435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86C54F2-8CF9-4565-9EBC-BAAF5DACE037}"/>
                </a:ext>
              </a:extLst>
            </p:cNvPr>
            <p:cNvCxnSpPr>
              <a:cxnSpLocks/>
              <a:stCxn id="15" idx="4"/>
              <a:endCxn id="20" idx="0"/>
            </p:cNvCxnSpPr>
            <p:nvPr/>
          </p:nvCxnSpPr>
          <p:spPr>
            <a:xfrm>
              <a:off x="7293098"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1EC5404-74C0-4409-AC0B-1B014979E3DF}"/>
                </a:ext>
              </a:extLst>
            </p:cNvPr>
            <p:cNvCxnSpPr>
              <a:cxnSpLocks/>
              <a:stCxn id="16" idx="4"/>
              <a:endCxn id="21" idx="0"/>
            </p:cNvCxnSpPr>
            <p:nvPr/>
          </p:nvCxnSpPr>
          <p:spPr>
            <a:xfrm flipH="1">
              <a:off x="3311046"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62ABA2-A9C5-458C-BC7B-D76DF2D068C5}"/>
                </a:ext>
              </a:extLst>
            </p:cNvPr>
            <p:cNvCxnSpPr>
              <a:cxnSpLocks/>
              <a:stCxn id="16" idx="4"/>
              <a:endCxn id="22" idx="0"/>
            </p:cNvCxnSpPr>
            <p:nvPr/>
          </p:nvCxnSpPr>
          <p:spPr>
            <a:xfrm>
              <a:off x="3315673" y="3991296"/>
              <a:ext cx="3972798"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6D1C217-67DE-4C18-AE62-605E07FE6F02}"/>
                </a:ext>
              </a:extLst>
            </p:cNvPr>
            <p:cNvCxnSpPr>
              <a:cxnSpLocks/>
              <a:stCxn id="17" idx="4"/>
              <a:endCxn id="21" idx="0"/>
            </p:cNvCxnSpPr>
            <p:nvPr/>
          </p:nvCxnSpPr>
          <p:spPr>
            <a:xfrm flipH="1">
              <a:off x="3311046" y="3991296"/>
              <a:ext cx="998983"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A452208-553B-474C-A1DA-99F62CD76AE6}"/>
                </a:ext>
              </a:extLst>
            </p:cNvPr>
            <p:cNvCxnSpPr>
              <a:cxnSpLocks/>
              <a:stCxn id="17" idx="4"/>
              <a:endCxn id="22" idx="0"/>
            </p:cNvCxnSpPr>
            <p:nvPr/>
          </p:nvCxnSpPr>
          <p:spPr>
            <a:xfrm>
              <a:off x="4310029" y="3991296"/>
              <a:ext cx="297844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1D7457-FC49-4DA5-B6D2-BA81A8B2113D}"/>
                </a:ext>
              </a:extLst>
            </p:cNvPr>
            <p:cNvCxnSpPr>
              <a:cxnSpLocks/>
              <a:stCxn id="18" idx="4"/>
              <a:endCxn id="21" idx="0"/>
            </p:cNvCxnSpPr>
            <p:nvPr/>
          </p:nvCxnSpPr>
          <p:spPr>
            <a:xfrm flipH="1">
              <a:off x="3311046" y="3991296"/>
              <a:ext cx="1993339"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A96B2B-E7E4-4995-A08F-411203B9CE8E}"/>
                </a:ext>
              </a:extLst>
            </p:cNvPr>
            <p:cNvCxnSpPr>
              <a:cxnSpLocks/>
              <a:stCxn id="18" idx="4"/>
              <a:endCxn id="22" idx="0"/>
            </p:cNvCxnSpPr>
            <p:nvPr/>
          </p:nvCxnSpPr>
          <p:spPr>
            <a:xfrm>
              <a:off x="5304385" y="3991296"/>
              <a:ext cx="1984086"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232B4F-6A54-40E4-BF54-83BD983649F6}"/>
                </a:ext>
              </a:extLst>
            </p:cNvPr>
            <p:cNvCxnSpPr>
              <a:cxnSpLocks/>
              <a:stCxn id="19" idx="4"/>
              <a:endCxn id="21" idx="0"/>
            </p:cNvCxnSpPr>
            <p:nvPr/>
          </p:nvCxnSpPr>
          <p:spPr>
            <a:xfrm flipH="1">
              <a:off x="3311046" y="3991296"/>
              <a:ext cx="2987695"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F02C916-B0EE-45B2-A33D-3E2639F3674B}"/>
                </a:ext>
              </a:extLst>
            </p:cNvPr>
            <p:cNvCxnSpPr>
              <a:cxnSpLocks/>
              <a:stCxn id="19" idx="4"/>
              <a:endCxn id="22" idx="0"/>
            </p:cNvCxnSpPr>
            <p:nvPr/>
          </p:nvCxnSpPr>
          <p:spPr>
            <a:xfrm>
              <a:off x="6298741" y="3991296"/>
              <a:ext cx="989730"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8D1BE6-E413-4698-857E-3F1FD5260484}"/>
                </a:ext>
              </a:extLst>
            </p:cNvPr>
            <p:cNvCxnSpPr>
              <a:cxnSpLocks/>
              <a:stCxn id="20" idx="4"/>
              <a:endCxn id="21" idx="0"/>
            </p:cNvCxnSpPr>
            <p:nvPr/>
          </p:nvCxnSpPr>
          <p:spPr>
            <a:xfrm flipH="1">
              <a:off x="3311046" y="3991296"/>
              <a:ext cx="398205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1DE2FBB-6041-41F5-BBD6-0BAF1E562D1F}"/>
                </a:ext>
              </a:extLst>
            </p:cNvPr>
            <p:cNvCxnSpPr>
              <a:cxnSpLocks/>
              <a:stCxn id="20" idx="4"/>
              <a:endCxn id="22" idx="0"/>
            </p:cNvCxnSpPr>
            <p:nvPr/>
          </p:nvCxnSpPr>
          <p:spPr>
            <a:xfrm flipH="1">
              <a:off x="7288471"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B521BE7-3F93-4709-AF42-F8D945DEA8E1}"/>
                </a:ext>
              </a:extLst>
            </p:cNvPr>
            <p:cNvSpPr txBox="1"/>
            <p:nvPr/>
          </p:nvSpPr>
          <p:spPr>
            <a:xfrm>
              <a:off x="4480816" y="2414752"/>
              <a:ext cx="1702653"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Image (input) </a:t>
              </a:r>
            </a:p>
          </p:txBody>
        </p:sp>
        <p:sp>
          <p:nvSpPr>
            <p:cNvPr id="74" name="TextBox 73">
              <a:extLst>
                <a:ext uri="{FF2B5EF4-FFF2-40B4-BE49-F238E27FC236}">
                  <a16:creationId xmlns:a16="http://schemas.microsoft.com/office/drawing/2014/main" id="{2BD4C74B-AB71-4287-8F15-EF8A409CFB6D}"/>
                </a:ext>
              </a:extLst>
            </p:cNvPr>
            <p:cNvSpPr txBox="1"/>
            <p:nvPr/>
          </p:nvSpPr>
          <p:spPr>
            <a:xfrm>
              <a:off x="2924892" y="4703125"/>
              <a:ext cx="917331"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Dog</a:t>
              </a:r>
            </a:p>
          </p:txBody>
        </p:sp>
        <p:sp>
          <p:nvSpPr>
            <p:cNvPr id="75" name="TextBox 74">
              <a:extLst>
                <a:ext uri="{FF2B5EF4-FFF2-40B4-BE49-F238E27FC236}">
                  <a16:creationId xmlns:a16="http://schemas.microsoft.com/office/drawing/2014/main" id="{A2845AA6-31E7-4FCA-A873-67ED2F188098}"/>
                </a:ext>
              </a:extLst>
            </p:cNvPr>
            <p:cNvSpPr txBox="1"/>
            <p:nvPr/>
          </p:nvSpPr>
          <p:spPr>
            <a:xfrm>
              <a:off x="6679570" y="4698786"/>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Not a dog</a:t>
              </a:r>
            </a:p>
          </p:txBody>
        </p:sp>
      </p:grpSp>
      <p:pic>
        <p:nvPicPr>
          <p:cNvPr id="149" name="Picture 148">
            <a:extLst>
              <a:ext uri="{FF2B5EF4-FFF2-40B4-BE49-F238E27FC236}">
                <a16:creationId xmlns:a16="http://schemas.microsoft.com/office/drawing/2014/main" id="{4D3A7D78-371E-4B60-898D-FBAEB85F7D87}"/>
              </a:ext>
            </a:extLst>
          </p:cNvPr>
          <p:cNvPicPr>
            <a:picLocks noChangeAspect="1"/>
          </p:cNvPicPr>
          <p:nvPr/>
        </p:nvPicPr>
        <p:blipFill>
          <a:blip r:embed="rId2"/>
          <a:srcRect l="23129" t="2335" r="40654" b="63185"/>
          <a:stretch>
            <a:fillRect/>
          </a:stretch>
        </p:blipFill>
        <p:spPr>
          <a:xfrm>
            <a:off x="1573721" y="3751767"/>
            <a:ext cx="1110307" cy="1110307"/>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p:spPr>
      </p:pic>
      <p:pic>
        <p:nvPicPr>
          <p:cNvPr id="4098" name="Picture 2" descr="Image result for space needle mount rainier">
            <a:extLst>
              <a:ext uri="{FF2B5EF4-FFF2-40B4-BE49-F238E27FC236}">
                <a16:creationId xmlns:a16="http://schemas.microsoft.com/office/drawing/2014/main" id="{2459915F-7940-4066-BED1-CA16CE36E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45" r="3320" b="35075"/>
          <a:stretch/>
        </p:blipFill>
        <p:spPr bwMode="auto">
          <a:xfrm>
            <a:off x="1609020" y="5316040"/>
            <a:ext cx="1105483" cy="1027819"/>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6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sz="6000" dirty="0"/>
              <a:t>O que </a:t>
            </a:r>
            <a:r>
              <a:rPr lang="en-US" sz="6000" dirty="0" err="1"/>
              <a:t>há</a:t>
            </a:r>
            <a:r>
              <a:rPr lang="en-US" sz="6000" dirty="0"/>
              <a:t> de novo no ML.NET?</a:t>
            </a:r>
            <a:br>
              <a:rPr lang="en-US" sz="6000" dirty="0"/>
            </a:br>
            <a:r>
              <a:rPr lang="en-US" sz="3600" dirty="0"/>
              <a:t>(Machine Learning para .NET)</a:t>
            </a:r>
            <a:endParaRPr lang="en-US" sz="6000"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Sérgio Prates</a:t>
            </a:r>
          </a:p>
          <a:p>
            <a:r>
              <a:rPr lang="pt-BR" sz="2000" dirty="0"/>
              <a:t>Engenheiro</a:t>
            </a:r>
            <a:r>
              <a:rPr lang="en-US" sz="2000" dirty="0"/>
              <a:t> de Software</a:t>
            </a:r>
          </a:p>
          <a:p>
            <a:r>
              <a:rPr lang="en-US" sz="2000" dirty="0"/>
              <a:t>Lambda3</a:t>
            </a:r>
          </a:p>
          <a:p>
            <a:r>
              <a:rPr lang="en-US" sz="2000" dirty="0"/>
              <a:t>@cesardelatorre </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369835" y="166114"/>
            <a:ext cx="11452330" cy="1003300"/>
          </a:xfrm>
        </p:spPr>
        <p:txBody>
          <a:bodyPr>
            <a:noAutofit/>
          </a:bodyPr>
          <a:lstStyle/>
          <a:p>
            <a:r>
              <a:rPr lang="en-US" sz="4200" spc="-100" dirty="0">
                <a:ln w="3175">
                  <a:noFill/>
                </a:ln>
                <a:solidFill>
                  <a:srgbClr val="511C74"/>
                </a:solidFill>
                <a:latin typeface="Segoe UI Light"/>
                <a:ea typeface="+mn-ea"/>
                <a:cs typeface="Segoe UI" pitchFamily="34" charset="0"/>
              </a:rPr>
              <a:t>Leading libraries in deep learning and interoperability</a:t>
            </a:r>
          </a:p>
        </p:txBody>
      </p:sp>
      <p:pic>
        <p:nvPicPr>
          <p:cNvPr id="7170" name="Picture 2" descr="Image result for tensorflow logo">
            <a:extLst>
              <a:ext uri="{FF2B5EF4-FFF2-40B4-BE49-F238E27FC236}">
                <a16:creationId xmlns:a16="http://schemas.microsoft.com/office/drawing/2014/main" id="{7B627AAD-808F-4476-A06B-FED077828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95" y="1710794"/>
            <a:ext cx="4233812" cy="80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Torch PyTorch logo">
            <a:extLst>
              <a:ext uri="{FF2B5EF4-FFF2-40B4-BE49-F238E27FC236}">
                <a16:creationId xmlns:a16="http://schemas.microsoft.com/office/drawing/2014/main" id="{0D3E60F9-D90F-4BE9-B694-2A83F7B7F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95" y="2896601"/>
            <a:ext cx="1001048" cy="1001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63F77-6598-41BC-B05C-84A33458193B}"/>
              </a:ext>
            </a:extLst>
          </p:cNvPr>
          <p:cNvSpPr/>
          <p:nvPr/>
        </p:nvSpPr>
        <p:spPr>
          <a:xfrm>
            <a:off x="2083127" y="3057831"/>
            <a:ext cx="2336986" cy="748988"/>
          </a:xfrm>
          <a:prstGeom prst="rect">
            <a:avLst/>
          </a:prstGeom>
        </p:spPr>
        <p:txBody>
          <a:bodyPr wrap="none">
            <a:spAutoFit/>
          </a:bodyPr>
          <a:lstStyle/>
          <a:p>
            <a:pPr defTabSz="1219170"/>
            <a:r>
              <a:rPr lang="en-US" sz="4267" b="1" dirty="0" err="1">
                <a:solidFill>
                  <a:prstClr val="black"/>
                </a:solidFill>
                <a:latin typeface="Arial" panose="020B0604020202020204" pitchFamily="34" charset="0"/>
                <a:cs typeface="Arial" panose="020B0604020202020204" pitchFamily="34" charset="0"/>
              </a:rPr>
              <a:t>PyTorch</a:t>
            </a:r>
            <a:endParaRPr lang="en-US" sz="4267" b="1" dirty="0">
              <a:solidFill>
                <a:prstClr val="black"/>
              </a:solidFill>
              <a:latin typeface="Arial" panose="020B0604020202020204" pitchFamily="34" charset="0"/>
              <a:cs typeface="Arial" panose="020B0604020202020204" pitchFamily="34" charset="0"/>
            </a:endParaRPr>
          </a:p>
        </p:txBody>
      </p:sp>
      <p:pic>
        <p:nvPicPr>
          <p:cNvPr id="7174" name="Picture 6" descr="Image result for ONNX logo">
            <a:extLst>
              <a:ext uri="{FF2B5EF4-FFF2-40B4-BE49-F238E27FC236}">
                <a16:creationId xmlns:a16="http://schemas.microsoft.com/office/drawing/2014/main" id="{53DA1DC5-2263-4064-BCE3-FA33F86B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245" y="1710794"/>
            <a:ext cx="3308553" cy="851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55E6C6A-7212-4D2C-B760-91F732D0BF5B}"/>
              </a:ext>
            </a:extLst>
          </p:cNvPr>
          <p:cNvSpPr/>
          <p:nvPr/>
        </p:nvSpPr>
        <p:spPr>
          <a:xfrm>
            <a:off x="1636077" y="4613728"/>
            <a:ext cx="10065771" cy="420564"/>
          </a:xfrm>
          <a:prstGeom prst="rect">
            <a:avLst/>
          </a:prstGeom>
        </p:spPr>
        <p:txBody>
          <a:bodyPr wrap="square">
            <a:spAutoFit/>
          </a:bodyPr>
          <a:lstStyle/>
          <a:p>
            <a:pPr defTabSz="1219170"/>
            <a:r>
              <a:rPr lang="en-US" sz="2133" dirty="0">
                <a:solidFill>
                  <a:prstClr val="black"/>
                </a:solidFill>
                <a:latin typeface="Calibri"/>
              </a:rPr>
              <a:t>Microsoft’s strategy is to integrate those low level libraries and runtimes into ML.NET:</a:t>
            </a:r>
          </a:p>
        </p:txBody>
      </p:sp>
      <p:sp>
        <p:nvSpPr>
          <p:cNvPr id="23" name="Rectangle 22">
            <a:extLst>
              <a:ext uri="{FF2B5EF4-FFF2-40B4-BE49-F238E27FC236}">
                <a16:creationId xmlns:a16="http://schemas.microsoft.com/office/drawing/2014/main" id="{E4A5C508-6B8C-4CCE-9245-FC0AB4D7ABC9}"/>
              </a:ext>
            </a:extLst>
          </p:cNvPr>
          <p:cNvSpPr/>
          <p:nvPr/>
        </p:nvSpPr>
        <p:spPr>
          <a:xfrm>
            <a:off x="2109458" y="5143701"/>
            <a:ext cx="6921526" cy="1323439"/>
          </a:xfrm>
          <a:prstGeom prst="rect">
            <a:avLst/>
          </a:prstGeom>
        </p:spPr>
        <p:txBody>
          <a:bodyPr wrap="square">
            <a:spAutoFit/>
          </a:bodyPr>
          <a:lstStyle/>
          <a:p>
            <a:pPr defTabSz="1219170"/>
            <a:r>
              <a:rPr lang="en-US" sz="1600" dirty="0">
                <a:solidFill>
                  <a:prstClr val="black"/>
                </a:solidFill>
                <a:latin typeface="Calibri"/>
                <a:cs typeface="Segoe UI Light" panose="020B0502040204020203" pitchFamily="34" charset="0"/>
              </a:rPr>
              <a:t>Currently supported by ML.NET:</a:t>
            </a:r>
          </a:p>
          <a:p>
            <a:pPr defTabSz="1219170"/>
            <a:r>
              <a:rPr lang="en-US" sz="1600" dirty="0">
                <a:solidFill>
                  <a:prstClr val="black"/>
                </a:solidFill>
                <a:latin typeface="Calibri"/>
                <a:cs typeface="Segoe UI Light" panose="020B0502040204020203" pitchFamily="34" charset="0"/>
              </a:rPr>
              <a:t>    - TensorFlow</a:t>
            </a:r>
          </a:p>
          <a:p>
            <a:pPr defTabSz="1219170"/>
            <a:r>
              <a:rPr lang="en-US" sz="1600" dirty="0">
                <a:solidFill>
                  <a:prstClr val="black"/>
                </a:solidFill>
                <a:latin typeface="Calibri"/>
                <a:cs typeface="Segoe UI Light" panose="020B0502040204020203" pitchFamily="34" charset="0"/>
              </a:rPr>
              <a:t>    - ONNX</a:t>
            </a:r>
          </a:p>
          <a:p>
            <a:pPr defTabSz="1219170"/>
            <a:r>
              <a:rPr lang="en-US" sz="1600" dirty="0">
                <a:solidFill>
                  <a:prstClr val="black"/>
                </a:solidFill>
                <a:latin typeface="Calibri"/>
                <a:cs typeface="Segoe UI Light" panose="020B0502040204020203" pitchFamily="34" charset="0"/>
              </a:rPr>
              <a:t>In ML.NET long-term roadmap:</a:t>
            </a:r>
          </a:p>
          <a:p>
            <a:pPr defTabSz="1219170"/>
            <a:r>
              <a:rPr lang="en-US" sz="1600" dirty="0">
                <a:solidFill>
                  <a:prstClr val="black"/>
                </a:solidFill>
                <a:latin typeface="Calibri"/>
                <a:cs typeface="Segoe UI Light" panose="020B0502040204020203" pitchFamily="34" charset="0"/>
              </a:rPr>
              <a:t>    - Torch</a:t>
            </a:r>
          </a:p>
        </p:txBody>
      </p:sp>
    </p:spTree>
    <p:extLst>
      <p:ext uri="{BB962C8B-B14F-4D97-AF65-F5344CB8AC3E}">
        <p14:creationId xmlns:p14="http://schemas.microsoft.com/office/powerpoint/2010/main" val="8396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503741" y="250557"/>
            <a:ext cx="10972800" cy="1003300"/>
          </a:xfrm>
        </p:spPr>
        <p:txBody>
          <a:bodyPr>
            <a:noAutofit/>
          </a:bodyPr>
          <a:lstStyle/>
          <a:p>
            <a:r>
              <a:rPr lang="en-US" sz="4000" spc="-100" dirty="0">
                <a:ln w="3175">
                  <a:noFill/>
                </a:ln>
                <a:solidFill>
                  <a:srgbClr val="511C74"/>
                </a:solidFill>
                <a:latin typeface="Segoe UI Light"/>
                <a:ea typeface="+mn-ea"/>
                <a:cs typeface="Segoe UI" pitchFamily="34" charset="0"/>
              </a:rPr>
              <a:t>Leading deep learning ‘pre-trained models’</a:t>
            </a:r>
            <a:br>
              <a:rPr lang="en-US" sz="4000" spc="-100" dirty="0">
                <a:ln w="3175">
                  <a:noFill/>
                </a:ln>
                <a:solidFill>
                  <a:srgbClr val="511C74"/>
                </a:solidFill>
                <a:latin typeface="Segoe UI Light"/>
                <a:ea typeface="+mn-ea"/>
                <a:cs typeface="Segoe UI" pitchFamily="34" charset="0"/>
              </a:rPr>
            </a:br>
            <a:r>
              <a:rPr lang="en-US" sz="2800" spc="-100" dirty="0">
                <a:ln w="3175">
                  <a:noFill/>
                </a:ln>
                <a:solidFill>
                  <a:srgbClr val="511C74"/>
                </a:solidFill>
                <a:latin typeface="Segoe UI Light"/>
                <a:ea typeface="+mn-ea"/>
                <a:cs typeface="Segoe UI" pitchFamily="34" charset="0"/>
              </a:rPr>
              <a:t>(DNN architectures)</a:t>
            </a:r>
            <a:endParaRPr lang="en-US" sz="4000" spc="-100" dirty="0">
              <a:ln w="3175">
                <a:noFill/>
              </a:ln>
              <a:solidFill>
                <a:srgbClr val="511C74"/>
              </a:solidFill>
              <a:latin typeface="Segoe UI Light"/>
              <a:ea typeface="+mn-ea"/>
              <a:cs typeface="Segoe UI" pitchFamily="34" charset="0"/>
            </a:endParaRPr>
          </a:p>
        </p:txBody>
      </p:sp>
      <p:sp>
        <p:nvSpPr>
          <p:cNvPr id="26" name="Content Placeholder 3">
            <a:extLst>
              <a:ext uri="{FF2B5EF4-FFF2-40B4-BE49-F238E27FC236}">
                <a16:creationId xmlns:a16="http://schemas.microsoft.com/office/drawing/2014/main" id="{E2A485AF-71C7-4504-829C-94DEC8C1C703}"/>
              </a:ext>
            </a:extLst>
          </p:cNvPr>
          <p:cNvSpPr>
            <a:spLocks noGrp="1"/>
          </p:cNvSpPr>
          <p:nvPr>
            <p:ph idx="4294967295"/>
          </p:nvPr>
        </p:nvSpPr>
        <p:spPr>
          <a:xfrm>
            <a:off x="4649788" y="4625975"/>
            <a:ext cx="7542212" cy="1595438"/>
          </a:xfrm>
        </p:spPr>
        <p:txBody>
          <a:bodyPr>
            <a:normAutofit/>
          </a:bodyPr>
          <a:lstStyle/>
          <a:p>
            <a:r>
              <a:rPr lang="en-US" sz="1867" dirty="0"/>
              <a:t>Huge investment/cost in DNN architecture research plus costly training on large datasets made by organizations such as Google, Microsoft, Facebook, Universities and researchers.</a:t>
            </a:r>
          </a:p>
          <a:p>
            <a:r>
              <a:rPr lang="en-US" sz="1867" dirty="0"/>
              <a:t>You can take advantage of it by simply consuming pre-trained models</a:t>
            </a:r>
          </a:p>
        </p:txBody>
      </p:sp>
      <p:sp>
        <p:nvSpPr>
          <p:cNvPr id="8" name="Rectangle: Rounded Corners 7">
            <a:extLst>
              <a:ext uri="{FF2B5EF4-FFF2-40B4-BE49-F238E27FC236}">
                <a16:creationId xmlns:a16="http://schemas.microsoft.com/office/drawing/2014/main" id="{B7B28236-6730-4ADA-8CF2-A3799C27FA1F}"/>
              </a:ext>
            </a:extLst>
          </p:cNvPr>
          <p:cNvSpPr/>
          <p:nvPr/>
        </p:nvSpPr>
        <p:spPr>
          <a:xfrm>
            <a:off x="683344" y="1954288"/>
            <a:ext cx="3529779" cy="4303944"/>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9" name="Rectangle 8">
            <a:extLst>
              <a:ext uri="{FF2B5EF4-FFF2-40B4-BE49-F238E27FC236}">
                <a16:creationId xmlns:a16="http://schemas.microsoft.com/office/drawing/2014/main" id="{87A25841-099F-4661-9C89-B177625E3101}"/>
              </a:ext>
            </a:extLst>
          </p:cNvPr>
          <p:cNvSpPr/>
          <p:nvPr/>
        </p:nvSpPr>
        <p:spPr>
          <a:xfrm>
            <a:off x="1414243" y="1963361"/>
            <a:ext cx="1844031" cy="379656"/>
          </a:xfrm>
          <a:prstGeom prst="rect">
            <a:avLst/>
          </a:prstGeom>
        </p:spPr>
        <p:txBody>
          <a:bodyPr wrap="none">
            <a:spAutoFit/>
          </a:bodyPr>
          <a:lstStyle/>
          <a:p>
            <a:pPr defTabSz="1219170"/>
            <a:r>
              <a:rPr lang="en-US" sz="1867" b="1" dirty="0">
                <a:solidFill>
                  <a:prstClr val="white">
                    <a:lumMod val="50000"/>
                  </a:prstClr>
                </a:solidFill>
                <a:latin typeface="Calibri"/>
              </a:rPr>
              <a:t>Computer Vision</a:t>
            </a:r>
          </a:p>
        </p:txBody>
      </p:sp>
      <p:sp>
        <p:nvSpPr>
          <p:cNvPr id="10" name="Rectangle 9">
            <a:extLst>
              <a:ext uri="{FF2B5EF4-FFF2-40B4-BE49-F238E27FC236}">
                <a16:creationId xmlns:a16="http://schemas.microsoft.com/office/drawing/2014/main" id="{BE036E68-FAF1-4825-863C-7CCC3D375CE1}"/>
              </a:ext>
            </a:extLst>
          </p:cNvPr>
          <p:cNvSpPr/>
          <p:nvPr/>
        </p:nvSpPr>
        <p:spPr>
          <a:xfrm>
            <a:off x="804157" y="2455212"/>
            <a:ext cx="1709058" cy="318100"/>
          </a:xfrm>
          <a:prstGeom prst="rect">
            <a:avLst/>
          </a:prstGeom>
        </p:spPr>
        <p:txBody>
          <a:bodyPr wrap="none">
            <a:spAutoFit/>
          </a:bodyPr>
          <a:lstStyle/>
          <a:p>
            <a:pPr defTabSz="1219170"/>
            <a:r>
              <a:rPr lang="en-US" sz="1467" b="1" dirty="0">
                <a:solidFill>
                  <a:prstClr val="white">
                    <a:lumMod val="50000"/>
                  </a:prstClr>
                </a:solidFill>
                <a:latin typeface="Calibri"/>
              </a:rPr>
              <a:t>Image classification</a:t>
            </a:r>
          </a:p>
        </p:txBody>
      </p:sp>
      <p:sp>
        <p:nvSpPr>
          <p:cNvPr id="11" name="Rectangle 10">
            <a:extLst>
              <a:ext uri="{FF2B5EF4-FFF2-40B4-BE49-F238E27FC236}">
                <a16:creationId xmlns:a16="http://schemas.microsoft.com/office/drawing/2014/main" id="{20CAAA46-DEA3-485D-AE2B-5EA33D4AD9EA}"/>
              </a:ext>
            </a:extLst>
          </p:cNvPr>
          <p:cNvSpPr/>
          <p:nvPr/>
        </p:nvSpPr>
        <p:spPr>
          <a:xfrm>
            <a:off x="814122" y="4256326"/>
            <a:ext cx="1487523" cy="318100"/>
          </a:xfrm>
          <a:prstGeom prst="rect">
            <a:avLst/>
          </a:prstGeom>
        </p:spPr>
        <p:txBody>
          <a:bodyPr wrap="none">
            <a:spAutoFit/>
          </a:bodyPr>
          <a:lstStyle/>
          <a:p>
            <a:pPr defTabSz="1219170"/>
            <a:r>
              <a:rPr lang="en-US" sz="1467" b="1" dirty="0">
                <a:solidFill>
                  <a:prstClr val="white">
                    <a:lumMod val="50000"/>
                  </a:prstClr>
                </a:solidFill>
                <a:latin typeface="Calibri"/>
              </a:rPr>
              <a:t>Object detection</a:t>
            </a:r>
          </a:p>
        </p:txBody>
      </p:sp>
      <p:sp>
        <p:nvSpPr>
          <p:cNvPr id="12" name="Rectangle 11">
            <a:extLst>
              <a:ext uri="{FF2B5EF4-FFF2-40B4-BE49-F238E27FC236}">
                <a16:creationId xmlns:a16="http://schemas.microsoft.com/office/drawing/2014/main" id="{D503BF1D-9EB1-41AB-A963-9242265E15B9}"/>
              </a:ext>
            </a:extLst>
          </p:cNvPr>
          <p:cNvSpPr/>
          <p:nvPr/>
        </p:nvSpPr>
        <p:spPr>
          <a:xfrm>
            <a:off x="1057169" y="2842845"/>
            <a:ext cx="2709704"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Google InceptionV3 </a:t>
            </a:r>
          </a:p>
          <a:p>
            <a:pPr marL="228594" indent="-228594" defTabSz="1219170">
              <a:buFont typeface="Arial" panose="020B0604020202020204" pitchFamily="34" charset="0"/>
              <a:buChar char="•"/>
              <a:defRPr/>
            </a:pPr>
            <a:r>
              <a:rPr lang="en-US" sz="1400" dirty="0">
                <a:solidFill>
                  <a:srgbClr val="505050"/>
                </a:solidFill>
                <a:latin typeface="Segoe UI"/>
              </a:rPr>
              <a:t>Microsoft ResNet</a:t>
            </a:r>
          </a:p>
          <a:p>
            <a:pPr marL="228594" indent="-228594" defTabSz="1219170">
              <a:buFont typeface="Arial" panose="020B0604020202020204" pitchFamily="34" charset="0"/>
              <a:buChar char="•"/>
              <a:defRPr/>
            </a:pPr>
            <a:r>
              <a:rPr lang="en-US" sz="1400" dirty="0">
                <a:solidFill>
                  <a:srgbClr val="505050"/>
                </a:solidFill>
                <a:latin typeface="Segoe UI"/>
              </a:rPr>
              <a:t>NASNet</a:t>
            </a:r>
          </a:p>
          <a:p>
            <a:pPr marL="228594" indent="-228594" defTabSz="1219170">
              <a:buFont typeface="Arial" panose="020B0604020202020204" pitchFamily="34" charset="0"/>
              <a:buChar char="•"/>
              <a:defRPr/>
            </a:pPr>
            <a:r>
              <a:rPr lang="en-US" sz="1400" dirty="0">
                <a:solidFill>
                  <a:srgbClr val="505050"/>
                </a:solidFill>
                <a:latin typeface="Segoe UI"/>
              </a:rPr>
              <a:t>Oxford VGG Model</a:t>
            </a:r>
          </a:p>
          <a:p>
            <a:pPr marL="228594" indent="-228594" defTabSz="1219170">
              <a:buFont typeface="Arial" panose="020B0604020202020204" pitchFamily="34" charset="0"/>
              <a:buChar char="•"/>
              <a:defRPr/>
            </a:pPr>
            <a:r>
              <a:rPr lang="en-US" sz="1400" dirty="0">
                <a:solidFill>
                  <a:srgbClr val="505050"/>
                </a:solidFill>
                <a:latin typeface="Segoe UI"/>
              </a:rPr>
              <a:t>MobileNetV2</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3" name="Rectangle 12">
            <a:extLst>
              <a:ext uri="{FF2B5EF4-FFF2-40B4-BE49-F238E27FC236}">
                <a16:creationId xmlns:a16="http://schemas.microsoft.com/office/drawing/2014/main" id="{C3612A6F-4857-48AD-B2A2-9A3C121C30A5}"/>
              </a:ext>
            </a:extLst>
          </p:cNvPr>
          <p:cNvSpPr/>
          <p:nvPr/>
        </p:nvSpPr>
        <p:spPr>
          <a:xfrm>
            <a:off x="1057169" y="4625400"/>
            <a:ext cx="2923482"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Yolo (You Only Look Once)</a:t>
            </a:r>
          </a:p>
          <a:p>
            <a:pPr marL="228594" indent="-228594" defTabSz="1219170">
              <a:buFont typeface="Arial" panose="020B0604020202020204" pitchFamily="34" charset="0"/>
              <a:buChar char="•"/>
              <a:defRPr/>
            </a:pPr>
            <a:r>
              <a:rPr lang="en-US" sz="1400" dirty="0">
                <a:solidFill>
                  <a:srgbClr val="505050"/>
                </a:solidFill>
                <a:latin typeface="Segoe UI"/>
              </a:rPr>
              <a:t>R-CNN</a:t>
            </a:r>
          </a:p>
          <a:p>
            <a:pPr marL="228594" indent="-228594" defTabSz="1219170">
              <a:buFont typeface="Arial" panose="020B0604020202020204" pitchFamily="34" charset="0"/>
              <a:buChar char="•"/>
              <a:defRPr/>
            </a:pPr>
            <a:r>
              <a:rPr lang="en-US" sz="1400" dirty="0">
                <a:solidFill>
                  <a:srgbClr val="505050"/>
                </a:solidFill>
                <a:latin typeface="Segoe UI"/>
              </a:rPr>
              <a:t>SPP-net</a:t>
            </a:r>
          </a:p>
          <a:p>
            <a:pPr marL="228594" indent="-228594" defTabSz="1219170">
              <a:buFont typeface="Arial" panose="020B0604020202020204" pitchFamily="34" charset="0"/>
              <a:buChar char="•"/>
              <a:defRPr/>
            </a:pPr>
            <a:r>
              <a:rPr lang="en-US" sz="1400" dirty="0">
                <a:solidFill>
                  <a:srgbClr val="505050"/>
                </a:solidFill>
                <a:latin typeface="Segoe UI"/>
              </a:rPr>
              <a:t>Fast R-CNN</a:t>
            </a:r>
          </a:p>
          <a:p>
            <a:pPr marL="228594" indent="-228594" defTabSz="1219170">
              <a:buFont typeface="Arial" panose="020B0604020202020204" pitchFamily="34" charset="0"/>
              <a:buChar char="•"/>
              <a:defRPr/>
            </a:pPr>
            <a:r>
              <a:rPr lang="en-US" sz="1400" dirty="0">
                <a:solidFill>
                  <a:srgbClr val="505050"/>
                </a:solidFill>
                <a:latin typeface="Segoe UI"/>
              </a:rPr>
              <a:t>Faster R-CNN</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5" name="Rectangle: Rounded Corners 14">
            <a:extLst>
              <a:ext uri="{FF2B5EF4-FFF2-40B4-BE49-F238E27FC236}">
                <a16:creationId xmlns:a16="http://schemas.microsoft.com/office/drawing/2014/main" id="{4566E07E-FCED-46CB-ABFE-3099965807DB}"/>
              </a:ext>
            </a:extLst>
          </p:cNvPr>
          <p:cNvSpPr/>
          <p:nvPr/>
        </p:nvSpPr>
        <p:spPr>
          <a:xfrm>
            <a:off x="4544615" y="1954288"/>
            <a:ext cx="2644877" cy="2398043"/>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16" name="Rectangle 15">
            <a:extLst>
              <a:ext uri="{FF2B5EF4-FFF2-40B4-BE49-F238E27FC236}">
                <a16:creationId xmlns:a16="http://schemas.microsoft.com/office/drawing/2014/main" id="{99BF4444-D3DF-4D1D-976D-288578771D27}"/>
              </a:ext>
            </a:extLst>
          </p:cNvPr>
          <p:cNvSpPr/>
          <p:nvPr/>
        </p:nvSpPr>
        <p:spPr>
          <a:xfrm>
            <a:off x="4862292" y="1954287"/>
            <a:ext cx="1952779" cy="379656"/>
          </a:xfrm>
          <a:prstGeom prst="rect">
            <a:avLst/>
          </a:prstGeom>
        </p:spPr>
        <p:txBody>
          <a:bodyPr wrap="none">
            <a:spAutoFit/>
          </a:bodyPr>
          <a:lstStyle/>
          <a:p>
            <a:pPr defTabSz="1219170"/>
            <a:r>
              <a:rPr lang="en-US" sz="1867" b="1" dirty="0">
                <a:solidFill>
                  <a:prstClr val="white">
                    <a:lumMod val="50000"/>
                  </a:prstClr>
                </a:solidFill>
                <a:latin typeface="Calibri"/>
              </a:rPr>
              <a:t>Audio and speech</a:t>
            </a:r>
          </a:p>
        </p:txBody>
      </p:sp>
      <p:sp>
        <p:nvSpPr>
          <p:cNvPr id="17" name="Rectangle 16">
            <a:extLst>
              <a:ext uri="{FF2B5EF4-FFF2-40B4-BE49-F238E27FC236}">
                <a16:creationId xmlns:a16="http://schemas.microsoft.com/office/drawing/2014/main" id="{B153BC69-52CE-4B14-AD8C-1590C8681697}"/>
              </a:ext>
            </a:extLst>
          </p:cNvPr>
          <p:cNvSpPr/>
          <p:nvPr/>
        </p:nvSpPr>
        <p:spPr>
          <a:xfrm>
            <a:off x="623776" y="6370427"/>
            <a:ext cx="2822632" cy="338554"/>
          </a:xfrm>
          <a:prstGeom prst="rect">
            <a:avLst/>
          </a:prstGeom>
        </p:spPr>
        <p:txBody>
          <a:bodyPr wrap="none">
            <a:spAutoFit/>
          </a:bodyPr>
          <a:lstStyle/>
          <a:p>
            <a:pPr defTabSz="1219170"/>
            <a:r>
              <a:rPr lang="en-US" sz="1600" dirty="0">
                <a:solidFill>
                  <a:prstClr val="black"/>
                </a:solidFill>
                <a:latin typeface="Calibri"/>
                <a:hlinkClick r:id="rId3"/>
              </a:rPr>
              <a:t>https://modelzoo.co/categories</a:t>
            </a:r>
            <a:endParaRPr lang="en-US" sz="1600" dirty="0">
              <a:solidFill>
                <a:prstClr val="black"/>
              </a:solidFill>
              <a:latin typeface="Calibri"/>
            </a:endParaRPr>
          </a:p>
        </p:txBody>
      </p:sp>
      <p:sp>
        <p:nvSpPr>
          <p:cNvPr id="18" name="Rectangle 17">
            <a:extLst>
              <a:ext uri="{FF2B5EF4-FFF2-40B4-BE49-F238E27FC236}">
                <a16:creationId xmlns:a16="http://schemas.microsoft.com/office/drawing/2014/main" id="{EB8B2964-94BE-425E-A3BF-124B1902D6DC}"/>
              </a:ext>
            </a:extLst>
          </p:cNvPr>
          <p:cNvSpPr/>
          <p:nvPr/>
        </p:nvSpPr>
        <p:spPr>
          <a:xfrm>
            <a:off x="4904207" y="2351874"/>
            <a:ext cx="1507543" cy="1600438"/>
          </a:xfrm>
          <a:prstGeom prst="rect">
            <a:avLst/>
          </a:prstGeom>
        </p:spPr>
        <p:txBody>
          <a:bodyPr wrap="square">
            <a:spAutoFit/>
          </a:bodyPr>
          <a:lstStyle/>
          <a:p>
            <a:pPr marL="228594" indent="-228594" defTabSz="1219170">
              <a:buFont typeface="Arial" panose="020B0604020202020204" pitchFamily="34" charset="0"/>
              <a:buChar char="•"/>
            </a:pPr>
            <a:r>
              <a:rPr lang="en-US" sz="1400" dirty="0">
                <a:solidFill>
                  <a:srgbClr val="505050"/>
                </a:solidFill>
                <a:latin typeface="Segoe UI"/>
              </a:rPr>
              <a:t>Wavenet</a:t>
            </a:r>
          </a:p>
          <a:p>
            <a:pPr marL="228594" indent="-228594" defTabSz="1219170">
              <a:buFont typeface="Arial" panose="020B0604020202020204" pitchFamily="34" charset="0"/>
              <a:buChar char="•"/>
            </a:pPr>
            <a:r>
              <a:rPr lang="en-US" sz="1400" dirty="0">
                <a:solidFill>
                  <a:srgbClr val="505050"/>
                </a:solidFill>
                <a:latin typeface="Segoe UI"/>
              </a:rPr>
              <a:t>espnet</a:t>
            </a:r>
          </a:p>
          <a:p>
            <a:pPr marL="228594" indent="-228594" defTabSz="1219170">
              <a:buFont typeface="Arial" panose="020B0604020202020204" pitchFamily="34" charset="0"/>
              <a:buChar char="•"/>
            </a:pPr>
            <a:r>
              <a:rPr lang="en-US" sz="1400" dirty="0">
                <a:solidFill>
                  <a:srgbClr val="505050"/>
                </a:solidFill>
                <a:latin typeface="Segoe UI"/>
              </a:rPr>
              <a:t>waveblow</a:t>
            </a:r>
          </a:p>
          <a:p>
            <a:pPr marL="228594" indent="-228594" defTabSz="1219170">
              <a:buFont typeface="Arial" panose="020B0604020202020204" pitchFamily="34" charset="0"/>
              <a:buChar char="•"/>
            </a:pPr>
            <a:r>
              <a:rPr lang="en-US" sz="1400" dirty="0">
                <a:solidFill>
                  <a:srgbClr val="505050"/>
                </a:solidFill>
                <a:latin typeface="Segoe UI"/>
              </a:rPr>
              <a:t>deepspeech2</a:t>
            </a:r>
          </a:p>
          <a:p>
            <a:pPr marL="228594" indent="-228594" defTabSz="1219170">
              <a:buFont typeface="Arial" panose="020B0604020202020204" pitchFamily="34" charset="0"/>
              <a:buChar char="•"/>
            </a:pPr>
            <a:r>
              <a:rPr lang="en-US" sz="1400" dirty="0">
                <a:solidFill>
                  <a:srgbClr val="505050"/>
                </a:solidFill>
                <a:latin typeface="Segoe UI"/>
              </a:rPr>
              <a:t>loop</a:t>
            </a:r>
          </a:p>
          <a:p>
            <a:pPr marL="228594" indent="-228594" defTabSz="1219170">
              <a:buFont typeface="Arial" panose="020B0604020202020204" pitchFamily="34" charset="0"/>
              <a:buChar char="•"/>
            </a:pPr>
            <a:r>
              <a:rPr lang="en-US" sz="1400" dirty="0">
                <a:solidFill>
                  <a:srgbClr val="505050"/>
                </a:solidFill>
                <a:latin typeface="Segoe UI"/>
              </a:rPr>
              <a:t>tacotron</a:t>
            </a:r>
          </a:p>
          <a:p>
            <a:pPr marL="228594" indent="-228594" defTabSz="1219170">
              <a:buFont typeface="Arial" panose="020B0604020202020204" pitchFamily="34" charset="0"/>
              <a:buChar char="•"/>
            </a:pPr>
            <a:r>
              <a:rPr lang="en-US" sz="1400" dirty="0">
                <a:solidFill>
                  <a:srgbClr val="505050"/>
                </a:solidFill>
                <a:latin typeface="Segoe UI"/>
              </a:rPr>
              <a:t>etc.</a:t>
            </a:r>
          </a:p>
        </p:txBody>
      </p:sp>
      <p:sp>
        <p:nvSpPr>
          <p:cNvPr id="19" name="Rectangle: Rounded Corners 18">
            <a:extLst>
              <a:ext uri="{FF2B5EF4-FFF2-40B4-BE49-F238E27FC236}">
                <a16:creationId xmlns:a16="http://schemas.microsoft.com/office/drawing/2014/main" id="{AF3A9F50-54AF-4AB5-B87E-329B4ADB0BF6}"/>
              </a:ext>
            </a:extLst>
          </p:cNvPr>
          <p:cNvSpPr/>
          <p:nvPr/>
        </p:nvSpPr>
        <p:spPr>
          <a:xfrm>
            <a:off x="7467111" y="1954287"/>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0" name="Rectangle 19">
            <a:extLst>
              <a:ext uri="{FF2B5EF4-FFF2-40B4-BE49-F238E27FC236}">
                <a16:creationId xmlns:a16="http://schemas.microsoft.com/office/drawing/2014/main" id="{5B89CCE3-9F9A-41E5-8D94-AE652E055330}"/>
              </a:ext>
            </a:extLst>
          </p:cNvPr>
          <p:cNvSpPr/>
          <p:nvPr/>
        </p:nvSpPr>
        <p:spPr>
          <a:xfrm>
            <a:off x="7520985" y="2076303"/>
            <a:ext cx="2794291" cy="379656"/>
          </a:xfrm>
          <a:prstGeom prst="rect">
            <a:avLst/>
          </a:prstGeom>
        </p:spPr>
        <p:txBody>
          <a:bodyPr wrap="none">
            <a:spAutoFit/>
          </a:bodyPr>
          <a:lstStyle/>
          <a:p>
            <a:pPr defTabSz="1219170"/>
            <a:r>
              <a:rPr lang="en-US" sz="1867" b="1" dirty="0">
                <a:solidFill>
                  <a:prstClr val="white">
                    <a:lumMod val="50000"/>
                  </a:prstClr>
                </a:solidFill>
                <a:latin typeface="Calibri"/>
              </a:rPr>
              <a:t>NLP </a:t>
            </a:r>
            <a:r>
              <a:rPr lang="en-US" sz="1400" dirty="0">
                <a:solidFill>
                  <a:prstClr val="white">
                    <a:lumMod val="50000"/>
                  </a:prstClr>
                </a:solidFill>
                <a:latin typeface="Calibri"/>
              </a:rPr>
              <a:t>(Natural language processing)</a:t>
            </a:r>
            <a:endParaRPr lang="en-US" sz="1867" dirty="0">
              <a:solidFill>
                <a:prstClr val="white">
                  <a:lumMod val="50000"/>
                </a:prstClr>
              </a:solidFill>
              <a:latin typeface="Calibri"/>
            </a:endParaRPr>
          </a:p>
        </p:txBody>
      </p:sp>
      <p:sp>
        <p:nvSpPr>
          <p:cNvPr id="22" name="Rectangle: Rounded Corners 21">
            <a:extLst>
              <a:ext uri="{FF2B5EF4-FFF2-40B4-BE49-F238E27FC236}">
                <a16:creationId xmlns:a16="http://schemas.microsoft.com/office/drawing/2014/main" id="{D1DFB9EE-A46F-42D7-8702-7702C576D831}"/>
              </a:ext>
            </a:extLst>
          </p:cNvPr>
          <p:cNvSpPr/>
          <p:nvPr/>
        </p:nvSpPr>
        <p:spPr>
          <a:xfrm>
            <a:off x="7480927" y="2820096"/>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3" name="Rectangle 22">
            <a:extLst>
              <a:ext uri="{FF2B5EF4-FFF2-40B4-BE49-F238E27FC236}">
                <a16:creationId xmlns:a16="http://schemas.microsoft.com/office/drawing/2014/main" id="{CD0FEF11-BE26-4FA8-AACE-16FF9D7E2890}"/>
              </a:ext>
            </a:extLst>
          </p:cNvPr>
          <p:cNvSpPr/>
          <p:nvPr/>
        </p:nvSpPr>
        <p:spPr>
          <a:xfrm>
            <a:off x="7534801" y="2942112"/>
            <a:ext cx="2072875" cy="379656"/>
          </a:xfrm>
          <a:prstGeom prst="rect">
            <a:avLst/>
          </a:prstGeom>
        </p:spPr>
        <p:txBody>
          <a:bodyPr wrap="none">
            <a:spAutoFit/>
          </a:bodyPr>
          <a:lstStyle/>
          <a:p>
            <a:pPr defTabSz="1219170"/>
            <a:r>
              <a:rPr lang="en-US" sz="1867" b="1" dirty="0">
                <a:solidFill>
                  <a:prstClr val="white">
                    <a:lumMod val="50000"/>
                  </a:prstClr>
                </a:solidFill>
                <a:latin typeface="Calibri"/>
              </a:rPr>
              <a:t>Generative Models</a:t>
            </a:r>
          </a:p>
        </p:txBody>
      </p:sp>
      <p:sp>
        <p:nvSpPr>
          <p:cNvPr id="24" name="Rectangle: Rounded Corners 23">
            <a:extLst>
              <a:ext uri="{FF2B5EF4-FFF2-40B4-BE49-F238E27FC236}">
                <a16:creationId xmlns:a16="http://schemas.microsoft.com/office/drawing/2014/main" id="{5D6227A2-DE9F-4557-982D-53D47E7A2C7C}"/>
              </a:ext>
            </a:extLst>
          </p:cNvPr>
          <p:cNvSpPr/>
          <p:nvPr/>
        </p:nvSpPr>
        <p:spPr>
          <a:xfrm>
            <a:off x="7467111" y="3680483"/>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5" name="Rectangle 24">
            <a:extLst>
              <a:ext uri="{FF2B5EF4-FFF2-40B4-BE49-F238E27FC236}">
                <a16:creationId xmlns:a16="http://schemas.microsoft.com/office/drawing/2014/main" id="{BF3067A5-2204-4642-B356-732E2DFCB52B}"/>
              </a:ext>
            </a:extLst>
          </p:cNvPr>
          <p:cNvSpPr/>
          <p:nvPr/>
        </p:nvSpPr>
        <p:spPr>
          <a:xfrm>
            <a:off x="7520985" y="3802499"/>
            <a:ext cx="2087431" cy="379656"/>
          </a:xfrm>
          <a:prstGeom prst="rect">
            <a:avLst/>
          </a:prstGeom>
        </p:spPr>
        <p:txBody>
          <a:bodyPr wrap="none">
            <a:spAutoFit/>
          </a:bodyPr>
          <a:lstStyle/>
          <a:p>
            <a:pPr defTabSz="1219170"/>
            <a:r>
              <a:rPr lang="en-US" sz="1867" b="1" dirty="0">
                <a:solidFill>
                  <a:prstClr val="white">
                    <a:lumMod val="50000"/>
                  </a:prstClr>
                </a:solidFill>
                <a:latin typeface="Calibri"/>
              </a:rPr>
              <a:t>… other domains …</a:t>
            </a:r>
          </a:p>
        </p:txBody>
      </p:sp>
    </p:spTree>
    <p:extLst>
      <p:ext uri="{BB962C8B-B14F-4D97-AF65-F5344CB8AC3E}">
        <p14:creationId xmlns:p14="http://schemas.microsoft.com/office/powerpoint/2010/main" val="980572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ea typeface="+mn-ea"/>
                <a:cs typeface="Segoe UI" pitchFamily="34" charset="0"/>
              </a:rPr>
              <a:t>Consuming pre-trained deep learning models with ML.NET</a:t>
            </a:r>
            <a:br>
              <a:rPr lang="en-US" sz="4000" dirty="0"/>
            </a:br>
            <a:r>
              <a:rPr lang="en-US" sz="2667" dirty="0"/>
              <a:t>Scenario: </a:t>
            </a:r>
            <a:r>
              <a:rPr lang="en-US" sz="2700" b="1" u="sng" dirty="0">
                <a:latin typeface="Segoe UI" panose="020B0502040204020203" pitchFamily="34" charset="0"/>
                <a:cs typeface="Segoe UI" panose="020B0502040204020203" pitchFamily="34" charset="0"/>
              </a:rPr>
              <a:t>Image classifier</a:t>
            </a:r>
            <a:r>
              <a:rPr lang="en-US" sz="2667" dirty="0"/>
              <a:t> (Consuming the model)</a:t>
            </a:r>
            <a:endParaRPr lang="en-US" sz="4000" dirty="0"/>
          </a:p>
        </p:txBody>
      </p:sp>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5368213" y="3337549"/>
            <a:ext cx="727787" cy="59427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4827297" y="2498434"/>
            <a:ext cx="1811256" cy="738664"/>
          </a:xfrm>
          <a:prstGeom prst="rect">
            <a:avLst/>
          </a:prstGeom>
        </p:spPr>
        <p:txBody>
          <a:bodyPr wrap="square">
            <a:spAutoFit/>
          </a:bodyPr>
          <a:lstStyle/>
          <a:p>
            <a:pPr algn="ctr" defTabSz="1219170"/>
            <a:r>
              <a:rPr lang="en-US" sz="1400" dirty="0">
                <a:solidFill>
                  <a:prstClr val="black"/>
                </a:solidFill>
                <a:latin typeface="Calibri"/>
              </a:rPr>
              <a:t>Pre-trained </a:t>
            </a:r>
          </a:p>
          <a:p>
            <a:pPr algn="ctr" defTabSz="1219170"/>
            <a:r>
              <a:rPr lang="en-US" sz="1400" dirty="0">
                <a:solidFill>
                  <a:prstClr val="black"/>
                </a:solidFill>
                <a:latin typeface="Calibri"/>
              </a:rPr>
              <a:t>Deep learning model</a:t>
            </a:r>
          </a:p>
          <a:p>
            <a:pPr algn="ctr" defTabSz="1219170"/>
            <a:r>
              <a:rPr lang="en-US" sz="1400" dirty="0">
                <a:solidFill>
                  <a:prstClr val="black"/>
                </a:solidFill>
                <a:latin typeface="Calibri"/>
              </a:rPr>
              <a:t>(i.e. Image classifier)</a:t>
            </a:r>
          </a:p>
        </p:txBody>
      </p:sp>
      <p:pic>
        <p:nvPicPr>
          <p:cNvPr id="8" name="Picture 7">
            <a:extLst>
              <a:ext uri="{FF2B5EF4-FFF2-40B4-BE49-F238E27FC236}">
                <a16:creationId xmlns:a16="http://schemas.microsoft.com/office/drawing/2014/main" id="{DD0AC9F3-6813-4786-9E74-6E4A0C8D4BA8}"/>
              </a:ext>
            </a:extLst>
          </p:cNvPr>
          <p:cNvPicPr>
            <a:picLocks noChangeAspect="1"/>
          </p:cNvPicPr>
          <p:nvPr/>
        </p:nvPicPr>
        <p:blipFill>
          <a:blip r:embed="rId4"/>
          <a:srcRect l="23129" t="2335" r="40654" b="63185"/>
          <a:stretch>
            <a:fillRect/>
          </a:stretch>
        </p:blipFill>
        <p:spPr>
          <a:xfrm>
            <a:off x="2655111" y="1812310"/>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9A61C22-BF96-4F78-8319-1CB69FF33533}"/>
              </a:ext>
            </a:extLst>
          </p:cNvPr>
          <p:cNvPicPr>
            <a:picLocks noChangeAspect="1"/>
          </p:cNvPicPr>
          <p:nvPr/>
        </p:nvPicPr>
        <p:blipFill>
          <a:blip r:embed="rId5"/>
          <a:srcRect l="3550" t="4224" r="20178" b="1419"/>
          <a:stretch>
            <a:fillRect/>
          </a:stretch>
        </p:blipFill>
        <p:spPr>
          <a:xfrm>
            <a:off x="2655111" y="3091642"/>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AD0C25FB-7EA6-4F68-9FE2-9C51C91ACC84}"/>
              </a:ext>
            </a:extLst>
          </p:cNvPr>
          <p:cNvPicPr>
            <a:picLocks noChangeAspect="1"/>
          </p:cNvPicPr>
          <p:nvPr/>
        </p:nvPicPr>
        <p:blipFill rotWithShape="1">
          <a:blip r:embed="rId6">
            <a:extLst>
              <a:ext uri="{28A0092B-C50C-407E-A947-70E740481C1C}">
                <a14:useLocalDpi xmlns:a14="http://schemas.microsoft.com/office/drawing/2010/main" val="0"/>
              </a:ext>
            </a:extLst>
          </a:blip>
          <a:srcRect r="6237"/>
          <a:stretch/>
        </p:blipFill>
        <p:spPr>
          <a:xfrm>
            <a:off x="2655111" y="4370974"/>
            <a:ext cx="1086093" cy="868757"/>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1" name="Group 30">
            <a:extLst>
              <a:ext uri="{FF2B5EF4-FFF2-40B4-BE49-F238E27FC236}">
                <a16:creationId xmlns:a16="http://schemas.microsoft.com/office/drawing/2014/main" id="{C832D71D-7BD9-4886-8B25-44EB7642715F}"/>
              </a:ext>
            </a:extLst>
          </p:cNvPr>
          <p:cNvGrpSpPr/>
          <p:nvPr/>
        </p:nvGrpSpPr>
        <p:grpSpPr>
          <a:xfrm>
            <a:off x="3741204" y="2355357"/>
            <a:ext cx="4145277" cy="1279332"/>
            <a:chOff x="2805903" y="1766517"/>
            <a:chExt cx="3108958" cy="959499"/>
          </a:xfrm>
        </p:grpSpPr>
        <p:sp>
          <p:nvSpPr>
            <p:cNvPr id="12" name="Rectangle: Rounded Corners 11">
              <a:extLst>
                <a:ext uri="{FF2B5EF4-FFF2-40B4-BE49-F238E27FC236}">
                  <a16:creationId xmlns:a16="http://schemas.microsoft.com/office/drawing/2014/main" id="{37409DAE-6151-4BFD-884B-E1348D34E046}"/>
                </a:ext>
              </a:extLst>
            </p:cNvPr>
            <p:cNvSpPr/>
            <p:nvPr/>
          </p:nvSpPr>
          <p:spPr>
            <a:xfrm>
              <a:off x="5296913" y="248226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“dog”</a:t>
              </a:r>
            </a:p>
          </p:txBody>
        </p:sp>
        <p:cxnSp>
          <p:nvCxnSpPr>
            <p:cNvPr id="14" name="Straight Arrow Connector 13">
              <a:extLst>
                <a:ext uri="{FF2B5EF4-FFF2-40B4-BE49-F238E27FC236}">
                  <a16:creationId xmlns:a16="http://schemas.microsoft.com/office/drawing/2014/main" id="{0B8ACCD5-44CE-42BE-9BB1-759F2D663358}"/>
                </a:ext>
              </a:extLst>
            </p:cNvPr>
            <p:cNvCxnSpPr>
              <a:stCxn id="8" idx="3"/>
            </p:cNvCxnSpPr>
            <p:nvPr/>
          </p:nvCxnSpPr>
          <p:spPr>
            <a:xfrm>
              <a:off x="2805903" y="1766517"/>
              <a:ext cx="1123404" cy="88317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a:stCxn id="6" idx="3"/>
              <a:endCxn id="12" idx="1"/>
            </p:cNvCxnSpPr>
            <p:nvPr/>
          </p:nvCxnSpPr>
          <p:spPr>
            <a:xfrm flipV="1">
              <a:off x="4572000" y="2555527"/>
              <a:ext cx="724913" cy="17048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6034C0E4-8D43-4F9C-9DB0-DF9138FFB85B}"/>
              </a:ext>
            </a:extLst>
          </p:cNvPr>
          <p:cNvGrpSpPr/>
          <p:nvPr/>
        </p:nvGrpSpPr>
        <p:grpSpPr>
          <a:xfrm>
            <a:off x="3741204" y="3537599"/>
            <a:ext cx="4145277" cy="195376"/>
            <a:chOff x="2805903" y="2653199"/>
            <a:chExt cx="3108958" cy="146532"/>
          </a:xfrm>
        </p:grpSpPr>
        <p:sp>
          <p:nvSpPr>
            <p:cNvPr id="11" name="Rectangle: Rounded Corners 10">
              <a:extLst>
                <a:ext uri="{FF2B5EF4-FFF2-40B4-BE49-F238E27FC236}">
                  <a16:creationId xmlns:a16="http://schemas.microsoft.com/office/drawing/2014/main" id="{B953C7E9-938C-4A88-AD8F-631B95EBA601}"/>
                </a:ext>
              </a:extLst>
            </p:cNvPr>
            <p:cNvSpPr/>
            <p:nvPr/>
          </p:nvSpPr>
          <p:spPr>
            <a:xfrm>
              <a:off x="5296913" y="2653199"/>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“elephant”</a:t>
              </a:r>
            </a:p>
          </p:txBody>
        </p:sp>
        <p:cxnSp>
          <p:nvCxnSpPr>
            <p:cNvPr id="15" name="Straight Arrow Connector 14">
              <a:extLst>
                <a:ext uri="{FF2B5EF4-FFF2-40B4-BE49-F238E27FC236}">
                  <a16:creationId xmlns:a16="http://schemas.microsoft.com/office/drawing/2014/main" id="{56D8BB5F-37C5-4E83-A42C-9EA61E8A894F}"/>
                </a:ext>
              </a:extLst>
            </p:cNvPr>
            <p:cNvCxnSpPr>
              <a:cxnSpLocks/>
              <a:stCxn id="9" idx="3"/>
            </p:cNvCxnSpPr>
            <p:nvPr/>
          </p:nvCxnSpPr>
          <p:spPr>
            <a:xfrm>
              <a:off x="2805903" y="2726016"/>
              <a:ext cx="1123404"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B2FA8A-CD9B-4615-A0B4-21DB58AB1F12}"/>
                </a:ext>
              </a:extLst>
            </p:cNvPr>
            <p:cNvCxnSpPr>
              <a:cxnSpLocks/>
              <a:stCxn id="6" idx="3"/>
              <a:endCxn id="11" idx="1"/>
            </p:cNvCxnSpPr>
            <p:nvPr/>
          </p:nvCxnSpPr>
          <p:spPr>
            <a:xfrm>
              <a:off x="4572000" y="2726016"/>
              <a:ext cx="724913" cy="4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07F4CAE7-B823-494D-8368-493F948DE248}"/>
              </a:ext>
            </a:extLst>
          </p:cNvPr>
          <p:cNvGrpSpPr/>
          <p:nvPr/>
        </p:nvGrpSpPr>
        <p:grpSpPr>
          <a:xfrm>
            <a:off x="3741204" y="3634688"/>
            <a:ext cx="4145277" cy="1170664"/>
            <a:chOff x="2805903" y="2726016"/>
            <a:chExt cx="3108958" cy="877998"/>
          </a:xfrm>
        </p:grpSpPr>
        <p:sp>
          <p:nvSpPr>
            <p:cNvPr id="3" name="Rectangle: Rounded Corners 2">
              <a:extLst>
                <a:ext uri="{FF2B5EF4-FFF2-40B4-BE49-F238E27FC236}">
                  <a16:creationId xmlns:a16="http://schemas.microsoft.com/office/drawing/2014/main" id="{A4EEC85E-7B36-4CC5-A672-85E91EFD8086}"/>
                </a:ext>
              </a:extLst>
            </p:cNvPr>
            <p:cNvSpPr/>
            <p:nvPr/>
          </p:nvSpPr>
          <p:spPr>
            <a:xfrm>
              <a:off x="5296913" y="2824137"/>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“flower”</a:t>
              </a:r>
            </a:p>
          </p:txBody>
        </p:sp>
        <p:cxnSp>
          <p:nvCxnSpPr>
            <p:cNvPr id="18" name="Straight Arrow Connector 17">
              <a:extLst>
                <a:ext uri="{FF2B5EF4-FFF2-40B4-BE49-F238E27FC236}">
                  <a16:creationId xmlns:a16="http://schemas.microsoft.com/office/drawing/2014/main" id="{31BF0FE5-7A0F-4BA4-9424-2B234496E997}"/>
                </a:ext>
              </a:extLst>
            </p:cNvPr>
            <p:cNvCxnSpPr>
              <a:cxnSpLocks/>
              <a:stCxn id="5" idx="3"/>
            </p:cNvCxnSpPr>
            <p:nvPr/>
          </p:nvCxnSpPr>
          <p:spPr>
            <a:xfrm flipV="1">
              <a:off x="2805903" y="2820631"/>
              <a:ext cx="1123404" cy="78338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904B0B5-FBEE-4F0E-9F0E-B38D263AD149}"/>
                </a:ext>
              </a:extLst>
            </p:cNvPr>
            <p:cNvCxnSpPr>
              <a:cxnSpLocks/>
              <a:stCxn id="6" idx="3"/>
              <a:endCxn id="3" idx="1"/>
            </p:cNvCxnSpPr>
            <p:nvPr/>
          </p:nvCxnSpPr>
          <p:spPr>
            <a:xfrm>
              <a:off x="4572000" y="2726016"/>
              <a:ext cx="724913" cy="171387"/>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A0D88FAA-FD50-45AE-9DEB-47BE9ED1FD31}"/>
              </a:ext>
            </a:extLst>
          </p:cNvPr>
          <p:cNvSpPr/>
          <p:nvPr/>
        </p:nvSpPr>
        <p:spPr>
          <a:xfrm>
            <a:off x="3925866" y="5672305"/>
            <a:ext cx="4110469" cy="912814"/>
          </a:xfrm>
          <a:prstGeom prst="rect">
            <a:avLst/>
          </a:prstGeom>
        </p:spPr>
        <p:txBody>
          <a:bodyPr wrap="square">
            <a:spAutoFit/>
          </a:bodyPr>
          <a:lstStyle/>
          <a:p>
            <a:pPr defTabSz="1219170">
              <a:defRPr/>
            </a:pPr>
            <a:r>
              <a:rPr lang="en-US" sz="1333" dirty="0">
                <a:solidFill>
                  <a:srgbClr val="505050"/>
                </a:solidFill>
                <a:latin typeface="Segoe UI"/>
              </a:rPr>
              <a:t>Examples of pre-trained models (Image classifiers):</a:t>
            </a:r>
          </a:p>
          <a:p>
            <a:pPr marL="228594" indent="-228594" defTabSz="1219170">
              <a:buFont typeface="Arial" panose="020B0604020202020204" pitchFamily="34" charset="0"/>
              <a:buChar char="•"/>
              <a:defRPr/>
            </a:pPr>
            <a:r>
              <a:rPr lang="en-US" sz="1333" dirty="0">
                <a:solidFill>
                  <a:srgbClr val="505050"/>
                </a:solidFill>
                <a:latin typeface="Segoe UI"/>
              </a:rPr>
              <a:t>Google </a:t>
            </a:r>
            <a:r>
              <a:rPr lang="en-US" sz="1333" b="1" dirty="0">
                <a:solidFill>
                  <a:srgbClr val="505050"/>
                </a:solidFill>
                <a:latin typeface="Segoe UI"/>
              </a:rPr>
              <a:t>Inception v3</a:t>
            </a:r>
            <a:r>
              <a:rPr lang="en-US" sz="1333" dirty="0">
                <a:solidFill>
                  <a:srgbClr val="505050"/>
                </a:solidFill>
                <a:latin typeface="Segoe UI"/>
              </a:rPr>
              <a:t>, </a:t>
            </a:r>
            <a:r>
              <a:rPr lang="en-US" sz="1333" b="1" dirty="0">
                <a:solidFill>
                  <a:srgbClr val="505050"/>
                </a:solidFill>
                <a:latin typeface="Segoe UI"/>
              </a:rPr>
              <a:t>NASNet</a:t>
            </a:r>
          </a:p>
          <a:p>
            <a:pPr marL="228594" indent="-228594" defTabSz="1219170">
              <a:buFont typeface="Arial" panose="020B0604020202020204" pitchFamily="34" charset="0"/>
              <a:buChar char="•"/>
              <a:defRPr/>
            </a:pPr>
            <a:r>
              <a:rPr lang="en-US" sz="1333" dirty="0">
                <a:solidFill>
                  <a:srgbClr val="505050"/>
                </a:solidFill>
                <a:latin typeface="Segoe UI"/>
              </a:rPr>
              <a:t>Microsoft </a:t>
            </a:r>
            <a:r>
              <a:rPr lang="en-US" sz="1333" b="1" dirty="0">
                <a:solidFill>
                  <a:srgbClr val="505050"/>
                </a:solidFill>
                <a:latin typeface="Segoe UI"/>
              </a:rPr>
              <a:t>ResNet</a:t>
            </a:r>
          </a:p>
          <a:p>
            <a:pPr marL="228594" indent="-228594" defTabSz="1219170">
              <a:buFont typeface="Arial" panose="020B0604020202020204" pitchFamily="34" charset="0"/>
              <a:buChar char="•"/>
              <a:defRPr/>
            </a:pPr>
            <a:r>
              <a:rPr lang="en-US" sz="1333" dirty="0">
                <a:solidFill>
                  <a:srgbClr val="505050"/>
                </a:solidFill>
                <a:latin typeface="Segoe UI"/>
              </a:rPr>
              <a:t>Oxford </a:t>
            </a:r>
            <a:r>
              <a:rPr lang="en-US" sz="1333" b="1" dirty="0">
                <a:solidFill>
                  <a:srgbClr val="505050"/>
                </a:solidFill>
                <a:latin typeface="Segoe UI"/>
              </a:rPr>
              <a:t>VGG</a:t>
            </a:r>
            <a:r>
              <a:rPr lang="en-US" sz="1333" dirty="0">
                <a:solidFill>
                  <a:srgbClr val="505050"/>
                </a:solidFill>
                <a:latin typeface="Segoe UI"/>
              </a:rPr>
              <a:t> Model, etc.</a:t>
            </a:r>
          </a:p>
        </p:txBody>
      </p:sp>
      <p:grpSp>
        <p:nvGrpSpPr>
          <p:cNvPr id="52" name="Group 51">
            <a:extLst>
              <a:ext uri="{FF2B5EF4-FFF2-40B4-BE49-F238E27FC236}">
                <a16:creationId xmlns:a16="http://schemas.microsoft.com/office/drawing/2014/main" id="{0E409EE1-9CC8-4F6E-A71D-A7A64DBA5948}"/>
              </a:ext>
            </a:extLst>
          </p:cNvPr>
          <p:cNvGrpSpPr/>
          <p:nvPr/>
        </p:nvGrpSpPr>
        <p:grpSpPr>
          <a:xfrm>
            <a:off x="6809304" y="3960891"/>
            <a:ext cx="1328889" cy="1546994"/>
            <a:chOff x="5106978" y="2970668"/>
            <a:chExt cx="996667" cy="1160246"/>
          </a:xfrm>
        </p:grpSpPr>
        <p:sp>
          <p:nvSpPr>
            <p:cNvPr id="40" name="Rectangle 39">
              <a:extLst>
                <a:ext uri="{FF2B5EF4-FFF2-40B4-BE49-F238E27FC236}">
                  <a16:creationId xmlns:a16="http://schemas.microsoft.com/office/drawing/2014/main" id="{F5436B39-52AB-4A33-AF33-8B50275363D8}"/>
                </a:ext>
              </a:extLst>
            </p:cNvPr>
            <p:cNvSpPr/>
            <p:nvPr/>
          </p:nvSpPr>
          <p:spPr>
            <a:xfrm>
              <a:off x="5106978" y="3784665"/>
              <a:ext cx="996667" cy="346249"/>
            </a:xfrm>
            <a:prstGeom prst="rect">
              <a:avLst/>
            </a:prstGeom>
          </p:spPr>
          <p:txBody>
            <a:bodyPr wrap="none">
              <a:spAutoFit/>
            </a:bodyPr>
            <a:lstStyle/>
            <a:p>
              <a:pPr algn="ctr" defTabSz="1219170"/>
              <a:r>
                <a:rPr lang="en-US" sz="1200" dirty="0">
                  <a:solidFill>
                    <a:prstClr val="black"/>
                  </a:solidFill>
                  <a:latin typeface="Calibri"/>
                </a:rPr>
                <a:t>Pre-defined list of </a:t>
              </a:r>
            </a:p>
            <a:p>
              <a:pPr algn="ctr" defTabSz="1219170"/>
              <a:r>
                <a:rPr lang="en-US" sz="1200" dirty="0">
                  <a:solidFill>
                    <a:prstClr val="black"/>
                  </a:solidFill>
                  <a:latin typeface="Calibri"/>
                </a:rPr>
                <a:t>generic labels</a:t>
              </a:r>
            </a:p>
          </p:txBody>
        </p:sp>
        <p:cxnSp>
          <p:nvCxnSpPr>
            <p:cNvPr id="42" name="Straight Connector 41">
              <a:extLst>
                <a:ext uri="{FF2B5EF4-FFF2-40B4-BE49-F238E27FC236}">
                  <a16:creationId xmlns:a16="http://schemas.microsoft.com/office/drawing/2014/main" id="{3382015D-CD2D-4ADE-A0BD-05AC906FD83B}"/>
                </a:ext>
              </a:extLst>
            </p:cNvPr>
            <p:cNvCxnSpPr>
              <a:cxnSpLocks/>
              <a:stCxn id="3" idx="2"/>
              <a:endCxn id="40" idx="0"/>
            </p:cNvCxnSpPr>
            <p:nvPr/>
          </p:nvCxnSpPr>
          <p:spPr>
            <a:xfrm flipH="1">
              <a:off x="5605312" y="2970668"/>
              <a:ext cx="575" cy="813997"/>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D92CE0F6-4631-4EC1-9180-8635D94074B8}"/>
                </a:ext>
              </a:extLst>
            </p:cNvPr>
            <p:cNvSpPr/>
            <p:nvPr/>
          </p:nvSpPr>
          <p:spPr>
            <a:xfrm>
              <a:off x="5296913" y="3211050"/>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“person”</a:t>
              </a:r>
            </a:p>
          </p:txBody>
        </p:sp>
        <p:sp>
          <p:nvSpPr>
            <p:cNvPr id="50" name="Rectangle: Rounded Corners 49">
              <a:extLst>
                <a:ext uri="{FF2B5EF4-FFF2-40B4-BE49-F238E27FC236}">
                  <a16:creationId xmlns:a16="http://schemas.microsoft.com/office/drawing/2014/main" id="{DF47EDBF-E728-473F-B5DF-DB197EFF1392}"/>
                </a:ext>
              </a:extLst>
            </p:cNvPr>
            <p:cNvSpPr/>
            <p:nvPr/>
          </p:nvSpPr>
          <p:spPr>
            <a:xfrm>
              <a:off x="5296913" y="340687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“car”</a:t>
              </a:r>
            </a:p>
          </p:txBody>
        </p:sp>
      </p:grpSp>
      <p:sp>
        <p:nvSpPr>
          <p:cNvPr id="10" name="Rectangle 9">
            <a:extLst>
              <a:ext uri="{FF2B5EF4-FFF2-40B4-BE49-F238E27FC236}">
                <a16:creationId xmlns:a16="http://schemas.microsoft.com/office/drawing/2014/main" id="{75A6F5DA-8A82-46FC-8F89-9BFB4C7E5759}"/>
              </a:ext>
            </a:extLst>
          </p:cNvPr>
          <p:cNvSpPr/>
          <p:nvPr/>
        </p:nvSpPr>
        <p:spPr>
          <a:xfrm>
            <a:off x="9972247" y="6376471"/>
            <a:ext cx="2058769" cy="369332"/>
          </a:xfrm>
          <a:prstGeom prst="rect">
            <a:avLst/>
          </a:prstGeom>
        </p:spPr>
        <p:txBody>
          <a:bodyPr wrap="none">
            <a:spAutoFit/>
          </a:bodyPr>
          <a:lstStyle/>
          <a:p>
            <a:r>
              <a:rPr lang="en-US" dirty="0">
                <a:hlinkClick r:id="rId7"/>
              </a:rPr>
              <a:t>GitHub sample here</a:t>
            </a:r>
            <a:endParaRPr lang="en-US" dirty="0"/>
          </a:p>
        </p:txBody>
      </p:sp>
    </p:spTree>
    <p:extLst>
      <p:ext uri="{BB962C8B-B14F-4D97-AF65-F5344CB8AC3E}">
        <p14:creationId xmlns:p14="http://schemas.microsoft.com/office/powerpoint/2010/main" val="1879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cs typeface="Segoe UI" pitchFamily="34" charset="0"/>
              </a:rPr>
              <a:t>Consuming pre-trained deep learning models with ML.NET</a:t>
            </a:r>
            <a:br>
              <a:rPr lang="en-US" sz="4000" dirty="0">
                <a:solidFill>
                  <a:srgbClr val="0078D4"/>
                </a:solidFill>
              </a:rPr>
            </a:br>
            <a:r>
              <a:rPr lang="en-US" sz="2667" dirty="0"/>
              <a:t>Scenario: </a:t>
            </a:r>
            <a:r>
              <a:rPr lang="en-US" sz="2667" b="1" u="sng" dirty="0">
                <a:latin typeface="Segoe UI" panose="020B0502040204020203" pitchFamily="34" charset="0"/>
                <a:cs typeface="Segoe UI" panose="020B0502040204020203" pitchFamily="34" charset="0"/>
              </a:rPr>
              <a:t>Object Detection </a:t>
            </a:r>
            <a:r>
              <a:rPr lang="en-US" sz="2667" dirty="0"/>
              <a:t>(Consuming the model)</a:t>
            </a:r>
            <a:endParaRPr lang="en-US" sz="4000" b="1" dirty="0"/>
          </a:p>
        </p:txBody>
      </p:sp>
      <p:pic>
        <p:nvPicPr>
          <p:cNvPr id="25" name="Picture 24">
            <a:extLst>
              <a:ext uri="{FF2B5EF4-FFF2-40B4-BE49-F238E27FC236}">
                <a16:creationId xmlns:a16="http://schemas.microsoft.com/office/drawing/2014/main" id="{63839293-C786-489C-84DF-1BE342C6D685}"/>
              </a:ext>
            </a:extLst>
          </p:cNvPr>
          <p:cNvPicPr>
            <a:picLocks noChangeAspect="1"/>
          </p:cNvPicPr>
          <p:nvPr/>
        </p:nvPicPr>
        <p:blipFill rotWithShape="1">
          <a:blip r:embed="rId3"/>
          <a:srcRect t="1513" r="2066"/>
          <a:stretch/>
        </p:blipFill>
        <p:spPr>
          <a:xfrm>
            <a:off x="3866600" y="3544193"/>
            <a:ext cx="727787" cy="594279"/>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4CEA1401-D3A1-4FAF-9804-481D2CFB2FE3}"/>
              </a:ext>
            </a:extLst>
          </p:cNvPr>
          <p:cNvSpPr/>
          <p:nvPr/>
        </p:nvSpPr>
        <p:spPr>
          <a:xfrm>
            <a:off x="3190431" y="2664732"/>
            <a:ext cx="2107020" cy="769634"/>
          </a:xfrm>
          <a:prstGeom prst="rect">
            <a:avLst/>
          </a:prstGeom>
        </p:spPr>
        <p:txBody>
          <a:bodyPr wrap="square">
            <a:spAutoFit/>
          </a:bodyPr>
          <a:lstStyle/>
          <a:p>
            <a:pPr algn="ctr" defTabSz="1219170"/>
            <a:r>
              <a:rPr lang="en-US" sz="1467" dirty="0">
                <a:solidFill>
                  <a:prstClr val="black"/>
                </a:solidFill>
                <a:latin typeface="Calibri"/>
              </a:rPr>
              <a:t>Pre-trained </a:t>
            </a:r>
          </a:p>
          <a:p>
            <a:pPr algn="ctr" defTabSz="1219170"/>
            <a:r>
              <a:rPr lang="en-US" sz="1467" dirty="0">
                <a:solidFill>
                  <a:prstClr val="black"/>
                </a:solidFill>
                <a:latin typeface="Calibri"/>
              </a:rPr>
              <a:t>Deep learning model</a:t>
            </a:r>
          </a:p>
          <a:p>
            <a:pPr algn="ctr" defTabSz="1219170"/>
            <a:r>
              <a:rPr lang="en-US" sz="1467" dirty="0">
                <a:solidFill>
                  <a:prstClr val="black"/>
                </a:solidFill>
                <a:latin typeface="Calibri"/>
              </a:rPr>
              <a:t>(i.e. Object Detection)</a:t>
            </a:r>
          </a:p>
        </p:txBody>
      </p:sp>
      <p:sp>
        <p:nvSpPr>
          <p:cNvPr id="47" name="Rectangle 46">
            <a:extLst>
              <a:ext uri="{FF2B5EF4-FFF2-40B4-BE49-F238E27FC236}">
                <a16:creationId xmlns:a16="http://schemas.microsoft.com/office/drawing/2014/main" id="{56B30A41-936E-40CA-AD9A-6B0BA6C86F1A}"/>
              </a:ext>
            </a:extLst>
          </p:cNvPr>
          <p:cNvSpPr/>
          <p:nvPr/>
        </p:nvSpPr>
        <p:spPr>
          <a:xfrm>
            <a:off x="3305617" y="4792542"/>
            <a:ext cx="2756568" cy="1117935"/>
          </a:xfrm>
          <a:prstGeom prst="rect">
            <a:avLst/>
          </a:prstGeom>
        </p:spPr>
        <p:txBody>
          <a:bodyPr wrap="square">
            <a:spAutoFit/>
          </a:bodyPr>
          <a:lstStyle/>
          <a:p>
            <a:pPr defTabSz="1219170">
              <a:defRPr/>
            </a:pPr>
            <a:r>
              <a:rPr lang="en-US" sz="1333" dirty="0">
                <a:solidFill>
                  <a:srgbClr val="505050"/>
                </a:solidFill>
                <a:latin typeface="Segoe UI"/>
              </a:rPr>
              <a:t>Examples of pre-trained </a:t>
            </a:r>
          </a:p>
          <a:p>
            <a:pPr defTabSz="1219170">
              <a:defRPr/>
            </a:pPr>
            <a:r>
              <a:rPr lang="en-US" sz="1333" dirty="0">
                <a:solidFill>
                  <a:srgbClr val="505050"/>
                </a:solidFill>
                <a:latin typeface="Segoe UI"/>
              </a:rPr>
              <a:t>models for obj. detection:</a:t>
            </a:r>
          </a:p>
          <a:p>
            <a:pPr marL="228594" indent="-228594" defTabSz="1219170">
              <a:buFont typeface="Arial" panose="020B0604020202020204" pitchFamily="34" charset="0"/>
              <a:buChar char="•"/>
              <a:defRPr/>
            </a:pPr>
            <a:r>
              <a:rPr lang="en-US" sz="1333" b="1" dirty="0">
                <a:solidFill>
                  <a:srgbClr val="505050"/>
                </a:solidFill>
                <a:latin typeface="Segoe UI"/>
              </a:rPr>
              <a:t>YOLO</a:t>
            </a:r>
            <a:r>
              <a:rPr lang="en-US" sz="1333" dirty="0">
                <a:solidFill>
                  <a:srgbClr val="505050"/>
                </a:solidFill>
                <a:latin typeface="Segoe UI"/>
              </a:rPr>
              <a:t> (You Only Look Once)</a:t>
            </a:r>
          </a:p>
          <a:p>
            <a:pPr marL="228594" indent="-228594" defTabSz="1219170">
              <a:buFont typeface="Arial" panose="020B0604020202020204" pitchFamily="34" charset="0"/>
              <a:buChar char="•"/>
              <a:defRPr/>
            </a:pPr>
            <a:r>
              <a:rPr lang="en-US" sz="1333" b="1" dirty="0">
                <a:solidFill>
                  <a:srgbClr val="505050"/>
                </a:solidFill>
                <a:latin typeface="Segoe UI"/>
              </a:rPr>
              <a:t>Faster R-CNN</a:t>
            </a:r>
          </a:p>
          <a:p>
            <a:pPr marL="228594" indent="-228594" defTabSz="1219170">
              <a:buFont typeface="Arial" panose="020B0604020202020204" pitchFamily="34" charset="0"/>
              <a:buChar char="•"/>
              <a:defRPr/>
            </a:pPr>
            <a:r>
              <a:rPr lang="en-US" sz="1333" b="1" dirty="0">
                <a:solidFill>
                  <a:srgbClr val="505050"/>
                </a:solidFill>
                <a:latin typeface="Segoe UI"/>
              </a:rPr>
              <a:t>SSD</a:t>
            </a:r>
            <a:r>
              <a:rPr lang="en-US" sz="1333" dirty="0">
                <a:solidFill>
                  <a:srgbClr val="505050"/>
                </a:solidFill>
                <a:latin typeface="Segoe UI"/>
              </a:rPr>
              <a:t>, etc.</a:t>
            </a:r>
          </a:p>
        </p:txBody>
      </p:sp>
      <p:grpSp>
        <p:nvGrpSpPr>
          <p:cNvPr id="60" name="Group 59">
            <a:extLst>
              <a:ext uri="{FF2B5EF4-FFF2-40B4-BE49-F238E27FC236}">
                <a16:creationId xmlns:a16="http://schemas.microsoft.com/office/drawing/2014/main" id="{A4C7E4C5-36B8-465D-AD86-F635ADC6416B}"/>
              </a:ext>
            </a:extLst>
          </p:cNvPr>
          <p:cNvGrpSpPr/>
          <p:nvPr/>
        </p:nvGrpSpPr>
        <p:grpSpPr>
          <a:xfrm>
            <a:off x="2231926" y="3841333"/>
            <a:ext cx="7872069" cy="2343657"/>
            <a:chOff x="1673944" y="2880999"/>
            <a:chExt cx="5904052" cy="1757743"/>
          </a:xfrm>
        </p:grpSpPr>
        <p:pic>
          <p:nvPicPr>
            <p:cNvPr id="10" name="Picture 9">
              <a:extLst>
                <a:ext uri="{FF2B5EF4-FFF2-40B4-BE49-F238E27FC236}">
                  <a16:creationId xmlns:a16="http://schemas.microsoft.com/office/drawing/2014/main" id="{62BC7A13-E722-421A-860F-A64348D4ADD9}"/>
                </a:ext>
              </a:extLst>
            </p:cNvPr>
            <p:cNvPicPr>
              <a:picLocks noChangeAspect="1"/>
            </p:cNvPicPr>
            <p:nvPr/>
          </p:nvPicPr>
          <p:blipFill>
            <a:blip r:embed="rId4"/>
            <a:stretch>
              <a:fillRect/>
            </a:stretch>
          </p:blipFill>
          <p:spPr>
            <a:xfrm>
              <a:off x="5432562" y="3026121"/>
              <a:ext cx="2145434" cy="1612621"/>
            </a:xfrm>
            <a:prstGeom prst="rect">
              <a:avLst/>
            </a:prstGeom>
          </p:spPr>
        </p:pic>
        <p:cxnSp>
          <p:nvCxnSpPr>
            <p:cNvPr id="45" name="Straight Arrow Connector 44">
              <a:extLst>
                <a:ext uri="{FF2B5EF4-FFF2-40B4-BE49-F238E27FC236}">
                  <a16:creationId xmlns:a16="http://schemas.microsoft.com/office/drawing/2014/main" id="{AA262C64-A5AB-4E51-9082-D3BFD45BCBBF}"/>
                </a:ext>
              </a:extLst>
            </p:cNvPr>
            <p:cNvCxnSpPr>
              <a:cxnSpLocks/>
              <a:stCxn id="51" idx="3"/>
            </p:cNvCxnSpPr>
            <p:nvPr/>
          </p:nvCxnSpPr>
          <p:spPr>
            <a:xfrm flipV="1">
              <a:off x="1673944" y="2880999"/>
              <a:ext cx="1162246" cy="84278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7830CCD-894A-4733-8753-8CC87B84C629}"/>
                </a:ext>
              </a:extLst>
            </p:cNvPr>
            <p:cNvCxnSpPr>
              <a:cxnSpLocks/>
              <a:stCxn id="25" idx="3"/>
              <a:endCxn id="10" idx="1"/>
            </p:cNvCxnSpPr>
            <p:nvPr/>
          </p:nvCxnSpPr>
          <p:spPr>
            <a:xfrm>
              <a:off x="3445790" y="2880999"/>
              <a:ext cx="1986772" cy="95143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9E160FB3-52CA-4898-A085-2134AFC9D806}"/>
              </a:ext>
            </a:extLst>
          </p:cNvPr>
          <p:cNvPicPr>
            <a:picLocks noChangeAspect="1"/>
          </p:cNvPicPr>
          <p:nvPr/>
        </p:nvPicPr>
        <p:blipFill rotWithShape="1">
          <a:blip r:embed="rId5">
            <a:extLst>
              <a:ext uri="{28A0092B-C50C-407E-A947-70E740481C1C}">
                <a14:useLocalDpi xmlns:a14="http://schemas.microsoft.com/office/drawing/2010/main" val="0"/>
              </a:ext>
            </a:extLst>
          </a:blip>
          <a:srcRect b="11111"/>
          <a:stretch/>
        </p:blipFill>
        <p:spPr>
          <a:xfrm>
            <a:off x="645181" y="4436123"/>
            <a:ext cx="1586745" cy="105783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59" name="Group 58">
            <a:extLst>
              <a:ext uri="{FF2B5EF4-FFF2-40B4-BE49-F238E27FC236}">
                <a16:creationId xmlns:a16="http://schemas.microsoft.com/office/drawing/2014/main" id="{05DB4B8C-7C8B-4224-A553-153768482801}"/>
              </a:ext>
            </a:extLst>
          </p:cNvPr>
          <p:cNvGrpSpPr/>
          <p:nvPr/>
        </p:nvGrpSpPr>
        <p:grpSpPr>
          <a:xfrm>
            <a:off x="2239591" y="1596756"/>
            <a:ext cx="7863463" cy="2244576"/>
            <a:chOff x="1679693" y="1197567"/>
            <a:chExt cx="5897597" cy="1683432"/>
          </a:xfrm>
        </p:grpSpPr>
        <p:pic>
          <p:nvPicPr>
            <p:cNvPr id="13" name="Picture 12">
              <a:extLst>
                <a:ext uri="{FF2B5EF4-FFF2-40B4-BE49-F238E27FC236}">
                  <a16:creationId xmlns:a16="http://schemas.microsoft.com/office/drawing/2014/main" id="{9D261ADC-70D6-4E33-8D76-01CFA5262D73}"/>
                </a:ext>
              </a:extLst>
            </p:cNvPr>
            <p:cNvPicPr>
              <a:picLocks noChangeAspect="1"/>
            </p:cNvPicPr>
            <p:nvPr/>
          </p:nvPicPr>
          <p:blipFill>
            <a:blip r:embed="rId6"/>
            <a:stretch>
              <a:fillRect/>
            </a:stretch>
          </p:blipFill>
          <p:spPr>
            <a:xfrm>
              <a:off x="5432562" y="1197567"/>
              <a:ext cx="2144728" cy="1426813"/>
            </a:xfrm>
            <a:prstGeom prst="rect">
              <a:avLst/>
            </a:prstGeom>
          </p:spPr>
        </p:pic>
        <p:cxnSp>
          <p:nvCxnSpPr>
            <p:cNvPr id="37" name="Straight Arrow Connector 36">
              <a:extLst>
                <a:ext uri="{FF2B5EF4-FFF2-40B4-BE49-F238E27FC236}">
                  <a16:creationId xmlns:a16="http://schemas.microsoft.com/office/drawing/2014/main" id="{D31AA033-2E95-4276-B59C-01763A52EE88}"/>
                </a:ext>
              </a:extLst>
            </p:cNvPr>
            <p:cNvCxnSpPr>
              <a:cxnSpLocks/>
            </p:cNvCxnSpPr>
            <p:nvPr/>
          </p:nvCxnSpPr>
          <p:spPr>
            <a:xfrm>
              <a:off x="1679693" y="1921500"/>
              <a:ext cx="1156497" cy="89321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218EEF0-1D59-4826-A3AC-28FA93CC5154}"/>
                </a:ext>
              </a:extLst>
            </p:cNvPr>
            <p:cNvCxnSpPr>
              <a:cxnSpLocks/>
              <a:stCxn id="25" idx="3"/>
              <a:endCxn id="13" idx="1"/>
            </p:cNvCxnSpPr>
            <p:nvPr/>
          </p:nvCxnSpPr>
          <p:spPr>
            <a:xfrm flipV="1">
              <a:off x="3445790" y="1910974"/>
              <a:ext cx="1986772" cy="970025"/>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3" name="Picture 52">
            <a:extLst>
              <a:ext uri="{FF2B5EF4-FFF2-40B4-BE49-F238E27FC236}">
                <a16:creationId xmlns:a16="http://schemas.microsoft.com/office/drawing/2014/main" id="{F5EE7391-9648-4A40-A407-F89B47013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81" y="1972092"/>
            <a:ext cx="1586745" cy="105782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6F4FAB60-BA6B-4221-ACC1-1DC9ADFEE6FB}"/>
              </a:ext>
            </a:extLst>
          </p:cNvPr>
          <p:cNvSpPr/>
          <p:nvPr/>
        </p:nvSpPr>
        <p:spPr>
          <a:xfrm>
            <a:off x="9972248" y="6378486"/>
            <a:ext cx="2058769" cy="369332"/>
          </a:xfrm>
          <a:prstGeom prst="rect">
            <a:avLst/>
          </a:prstGeom>
        </p:spPr>
        <p:txBody>
          <a:bodyPr wrap="none">
            <a:spAutoFit/>
          </a:bodyPr>
          <a:lstStyle/>
          <a:p>
            <a:r>
              <a:rPr lang="en-US" dirty="0">
                <a:hlinkClick r:id="rId8"/>
              </a:rPr>
              <a:t>GitHub sample here</a:t>
            </a:r>
            <a:endParaRPr lang="en-US" dirty="0"/>
          </a:p>
        </p:txBody>
      </p:sp>
    </p:spTree>
    <p:extLst>
      <p:ext uri="{BB962C8B-B14F-4D97-AF65-F5344CB8AC3E}">
        <p14:creationId xmlns:p14="http://schemas.microsoft.com/office/powerpoint/2010/main" val="35135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What if I want to classify based on my own custom domain?</a:t>
            </a:r>
            <a:br>
              <a:rPr lang="en-US" sz="4000" spc="-100" dirty="0">
                <a:ln w="3175">
                  <a:noFill/>
                </a:ln>
                <a:solidFill>
                  <a:srgbClr val="511C74"/>
                </a:solidFill>
                <a:latin typeface="Segoe UI Light"/>
                <a:ea typeface="+mn-ea"/>
                <a:cs typeface="Segoe UI" pitchFamily="34" charset="0"/>
              </a:rPr>
            </a:br>
            <a:r>
              <a:rPr lang="en-US" sz="2667" dirty="0"/>
              <a:t>Scenario: </a:t>
            </a:r>
            <a:r>
              <a:rPr lang="en-US" sz="2667" b="1" dirty="0"/>
              <a:t>Image classifier</a:t>
            </a:r>
            <a:r>
              <a:rPr lang="en-US" sz="2667" dirty="0"/>
              <a:t> (Training)</a:t>
            </a:r>
            <a:endParaRPr lang="en-US" sz="4000" dirty="0"/>
          </a:p>
        </p:txBody>
      </p:sp>
      <p:grpSp>
        <p:nvGrpSpPr>
          <p:cNvPr id="50" name="Group 49">
            <a:extLst>
              <a:ext uri="{FF2B5EF4-FFF2-40B4-BE49-F238E27FC236}">
                <a16:creationId xmlns:a16="http://schemas.microsoft.com/office/drawing/2014/main" id="{7BF69B4B-5B1A-4DFA-AF67-518ACB197BA9}"/>
              </a:ext>
            </a:extLst>
          </p:cNvPr>
          <p:cNvGrpSpPr/>
          <p:nvPr/>
        </p:nvGrpSpPr>
        <p:grpSpPr>
          <a:xfrm>
            <a:off x="1470151" y="1882436"/>
            <a:ext cx="9148687" cy="2840067"/>
            <a:chOff x="1102613" y="1411827"/>
            <a:chExt cx="6861515" cy="2130050"/>
          </a:xfrm>
        </p:grpSpPr>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6637782" y="2589889"/>
              <a:ext cx="545840" cy="44570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6074451" y="2163800"/>
              <a:ext cx="1672502" cy="376930"/>
            </a:xfrm>
            <a:prstGeom prst="rect">
              <a:avLst/>
            </a:prstGeom>
          </p:spPr>
          <p:txBody>
            <a:bodyPr wrap="square">
              <a:spAutoFit/>
            </a:bodyPr>
            <a:lstStyle/>
            <a:p>
              <a:pPr algn="ctr" defTabSz="1219170">
                <a:defRPr/>
              </a:pPr>
              <a:r>
                <a:rPr lang="en-US" sz="1333" dirty="0">
                  <a:solidFill>
                    <a:prstClr val="black"/>
                  </a:solidFill>
                  <a:latin typeface="Calibri"/>
                </a:rPr>
                <a:t>Your custom Image Classifier</a:t>
              </a:r>
            </a:p>
            <a:p>
              <a:pPr algn="ctr" defTabSz="1219170">
                <a:defRPr/>
              </a:pPr>
              <a:r>
                <a:rPr lang="en-US" sz="1333" dirty="0">
                  <a:solidFill>
                    <a:prstClr val="black"/>
                  </a:solidFill>
                  <a:latin typeface="Calibri"/>
                </a:rPr>
                <a:t>(Deep learning model)</a:t>
              </a:r>
            </a:p>
          </p:txBody>
        </p:sp>
        <p:cxnSp>
          <p:nvCxnSpPr>
            <p:cNvPr id="14" name="Straight Arrow Connector 13">
              <a:extLst>
                <a:ext uri="{FF2B5EF4-FFF2-40B4-BE49-F238E27FC236}">
                  <a16:creationId xmlns:a16="http://schemas.microsoft.com/office/drawing/2014/main" id="{0B8ACCD5-44CE-42BE-9BB1-759F2D663358}"/>
                </a:ext>
              </a:extLst>
            </p:cNvPr>
            <p:cNvCxnSpPr>
              <a:cxnSpLocks/>
            </p:cNvCxnSpPr>
            <p:nvPr/>
          </p:nvCxnSpPr>
          <p:spPr>
            <a:xfrm>
              <a:off x="4791488" y="2253776"/>
              <a:ext cx="555112" cy="42881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p:cNvCxnSpPr>
            <p:nvPr/>
          </p:nvCxnSpPr>
          <p:spPr>
            <a:xfrm flipV="1">
              <a:off x="5998982" y="2812744"/>
              <a:ext cx="537590" cy="1"/>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B953C7E9-938C-4A88-AD8F-631B95EBA601}"/>
                </a:ext>
              </a:extLst>
            </p:cNvPr>
            <p:cNvSpPr/>
            <p:nvPr/>
          </p:nvSpPr>
          <p:spPr>
            <a:xfrm>
              <a:off x="1102613" y="2714214"/>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“roses”</a:t>
              </a:r>
            </a:p>
          </p:txBody>
        </p:sp>
        <p:cxnSp>
          <p:nvCxnSpPr>
            <p:cNvPr id="15" name="Straight Arrow Connector 14">
              <a:extLst>
                <a:ext uri="{FF2B5EF4-FFF2-40B4-BE49-F238E27FC236}">
                  <a16:creationId xmlns:a16="http://schemas.microsoft.com/office/drawing/2014/main" id="{56D8BB5F-37C5-4E83-A42C-9EA61E8A894F}"/>
                </a:ext>
              </a:extLst>
            </p:cNvPr>
            <p:cNvCxnSpPr>
              <a:cxnSpLocks/>
            </p:cNvCxnSpPr>
            <p:nvPr/>
          </p:nvCxnSpPr>
          <p:spPr>
            <a:xfrm>
              <a:off x="4772699" y="2796660"/>
              <a:ext cx="573901"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A4EEC85E-7B36-4CC5-A672-85E91EFD8086}"/>
                </a:ext>
              </a:extLst>
            </p:cNvPr>
            <p:cNvSpPr/>
            <p:nvPr/>
          </p:nvSpPr>
          <p:spPr>
            <a:xfrm>
              <a:off x="1102613" y="329474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“tulips”</a:t>
              </a:r>
            </a:p>
          </p:txBody>
        </p:sp>
        <p:cxnSp>
          <p:nvCxnSpPr>
            <p:cNvPr id="18" name="Straight Arrow Connector 17">
              <a:extLst>
                <a:ext uri="{FF2B5EF4-FFF2-40B4-BE49-F238E27FC236}">
                  <a16:creationId xmlns:a16="http://schemas.microsoft.com/office/drawing/2014/main" id="{31BF0FE5-7A0F-4BA4-9424-2B234496E997}"/>
                </a:ext>
              </a:extLst>
            </p:cNvPr>
            <p:cNvCxnSpPr>
              <a:cxnSpLocks/>
            </p:cNvCxnSpPr>
            <p:nvPr/>
          </p:nvCxnSpPr>
          <p:spPr>
            <a:xfrm flipV="1">
              <a:off x="4772699" y="2904761"/>
              <a:ext cx="573901" cy="4782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0E43849F-8DF8-4963-9CB7-35B6722E76D0}"/>
                </a:ext>
              </a:extLst>
            </p:cNvPr>
            <p:cNvPicPr>
              <a:picLocks noChangeAspect="1"/>
            </p:cNvPicPr>
            <p:nvPr/>
          </p:nvPicPr>
          <p:blipFill rotWithShape="1">
            <a:blip r:embed="rId4"/>
            <a:srcRect b="76277"/>
            <a:stretch/>
          </p:blipFill>
          <p:spPr>
            <a:xfrm>
              <a:off x="1804250" y="2082859"/>
              <a:ext cx="2903552" cy="333304"/>
            </a:xfrm>
            <a:prstGeom prst="rect">
              <a:avLst/>
            </a:prstGeom>
          </p:spPr>
        </p:pic>
        <p:pic>
          <p:nvPicPr>
            <p:cNvPr id="26" name="Picture 25">
              <a:extLst>
                <a:ext uri="{FF2B5EF4-FFF2-40B4-BE49-F238E27FC236}">
                  <a16:creationId xmlns:a16="http://schemas.microsoft.com/office/drawing/2014/main" id="{12F6AEDF-445C-43FD-8FBF-5792BF311BCC}"/>
                </a:ext>
              </a:extLst>
            </p:cNvPr>
            <p:cNvPicPr>
              <a:picLocks noChangeAspect="1"/>
            </p:cNvPicPr>
            <p:nvPr/>
          </p:nvPicPr>
          <p:blipFill>
            <a:blip r:embed="rId5"/>
            <a:stretch>
              <a:fillRect/>
            </a:stretch>
          </p:blipFill>
          <p:spPr>
            <a:xfrm>
              <a:off x="1804249" y="2620086"/>
              <a:ext cx="2903551" cy="364548"/>
            </a:xfrm>
            <a:prstGeom prst="rect">
              <a:avLst/>
            </a:prstGeom>
          </p:spPr>
        </p:pic>
        <p:pic>
          <p:nvPicPr>
            <p:cNvPr id="28" name="Picture 27">
              <a:extLst>
                <a:ext uri="{FF2B5EF4-FFF2-40B4-BE49-F238E27FC236}">
                  <a16:creationId xmlns:a16="http://schemas.microsoft.com/office/drawing/2014/main" id="{E82C2957-EA2A-4C8F-B818-8DFF5E250D76}"/>
                </a:ext>
              </a:extLst>
            </p:cNvPr>
            <p:cNvPicPr>
              <a:picLocks noChangeAspect="1"/>
            </p:cNvPicPr>
            <p:nvPr/>
          </p:nvPicPr>
          <p:blipFill>
            <a:blip r:embed="rId6"/>
            <a:stretch>
              <a:fillRect/>
            </a:stretch>
          </p:blipFill>
          <p:spPr>
            <a:xfrm>
              <a:off x="1804249" y="3224139"/>
              <a:ext cx="2903551" cy="317738"/>
            </a:xfrm>
            <a:prstGeom prst="rect">
              <a:avLst/>
            </a:prstGeom>
          </p:spPr>
        </p:pic>
        <p:sp>
          <p:nvSpPr>
            <p:cNvPr id="12" name="Rectangle: Rounded Corners 11">
              <a:extLst>
                <a:ext uri="{FF2B5EF4-FFF2-40B4-BE49-F238E27FC236}">
                  <a16:creationId xmlns:a16="http://schemas.microsoft.com/office/drawing/2014/main" id="{37409DAE-6151-4BFD-884B-E1348D34E046}"/>
                </a:ext>
              </a:extLst>
            </p:cNvPr>
            <p:cNvSpPr/>
            <p:nvPr/>
          </p:nvSpPr>
          <p:spPr>
            <a:xfrm>
              <a:off x="1102613" y="218504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“daisies”</a:t>
              </a:r>
            </a:p>
          </p:txBody>
        </p:sp>
        <p:pic>
          <p:nvPicPr>
            <p:cNvPr id="39" name="Picture 38">
              <a:extLst>
                <a:ext uri="{FF2B5EF4-FFF2-40B4-BE49-F238E27FC236}">
                  <a16:creationId xmlns:a16="http://schemas.microsoft.com/office/drawing/2014/main" id="{5B595A36-6B93-4B01-8335-86A6479448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3957" y="2563910"/>
              <a:ext cx="497668" cy="497668"/>
            </a:xfrm>
            <a:prstGeom prst="rect">
              <a:avLst/>
            </a:prstGeom>
            <a:ln>
              <a:noFill/>
            </a:ln>
          </p:spPr>
        </p:pic>
        <p:sp>
          <p:nvSpPr>
            <p:cNvPr id="46" name="Rectangle 45">
              <a:extLst>
                <a:ext uri="{FF2B5EF4-FFF2-40B4-BE49-F238E27FC236}">
                  <a16:creationId xmlns:a16="http://schemas.microsoft.com/office/drawing/2014/main" id="{E0FB8AFD-05D7-4227-B6F3-0E63362CC49A}"/>
                </a:ext>
              </a:extLst>
            </p:cNvPr>
            <p:cNvSpPr/>
            <p:nvPr/>
          </p:nvSpPr>
          <p:spPr>
            <a:xfrm>
              <a:off x="6022835" y="2812743"/>
              <a:ext cx="449162" cy="223090"/>
            </a:xfrm>
            <a:prstGeom prst="rect">
              <a:avLst/>
            </a:prstGeom>
          </p:spPr>
          <p:txBody>
            <a:bodyPr wrap="square">
              <a:spAutoFit/>
            </a:bodyPr>
            <a:lstStyle/>
            <a:p>
              <a:pPr defTabSz="1219170"/>
              <a:r>
                <a:rPr lang="en-US" sz="1333" dirty="0">
                  <a:solidFill>
                    <a:prstClr val="black"/>
                  </a:solidFill>
                  <a:latin typeface="Calibri"/>
                </a:rPr>
                <a:t>Train</a:t>
              </a:r>
            </a:p>
          </p:txBody>
        </p:sp>
        <p:sp>
          <p:nvSpPr>
            <p:cNvPr id="47" name="Rectangle 46">
              <a:extLst>
                <a:ext uri="{FF2B5EF4-FFF2-40B4-BE49-F238E27FC236}">
                  <a16:creationId xmlns:a16="http://schemas.microsoft.com/office/drawing/2014/main" id="{8B97232A-302C-4C92-BBF3-947A3CB4C5BF}"/>
                </a:ext>
              </a:extLst>
            </p:cNvPr>
            <p:cNvSpPr/>
            <p:nvPr/>
          </p:nvSpPr>
          <p:spPr>
            <a:xfrm>
              <a:off x="1427279" y="1411827"/>
              <a:ext cx="6536849" cy="346249"/>
            </a:xfrm>
            <a:prstGeom prst="rect">
              <a:avLst/>
            </a:prstGeom>
          </p:spPr>
          <p:txBody>
            <a:bodyPr wrap="square">
              <a:spAutoFit/>
            </a:bodyPr>
            <a:lstStyle/>
            <a:p>
              <a:pPr defTabSz="1219170"/>
              <a:r>
                <a:rPr lang="en-US" sz="2400" dirty="0">
                  <a:solidFill>
                    <a:prstClr val="black"/>
                  </a:solidFill>
                  <a:latin typeface="Calibri"/>
                </a:rPr>
                <a:t>Then you train your own custom deep learning model with ML.NET </a:t>
              </a:r>
            </a:p>
          </p:txBody>
        </p:sp>
      </p:grpSp>
      <p:sp>
        <p:nvSpPr>
          <p:cNvPr id="48" name="Rectangle 47">
            <a:extLst>
              <a:ext uri="{FF2B5EF4-FFF2-40B4-BE49-F238E27FC236}">
                <a16:creationId xmlns:a16="http://schemas.microsoft.com/office/drawing/2014/main" id="{2387D827-248E-4AE4-98C3-C1545BC26A4D}"/>
              </a:ext>
            </a:extLst>
          </p:cNvPr>
          <p:cNvSpPr/>
          <p:nvPr/>
        </p:nvSpPr>
        <p:spPr>
          <a:xfrm>
            <a:off x="1470150" y="5574568"/>
            <a:ext cx="8859121" cy="830997"/>
          </a:xfrm>
          <a:prstGeom prst="rect">
            <a:avLst/>
          </a:prstGeom>
        </p:spPr>
        <p:txBody>
          <a:bodyPr wrap="square">
            <a:spAutoFit/>
          </a:bodyPr>
          <a:lstStyle/>
          <a:p>
            <a:pPr marL="228594" indent="-228594" defTabSz="1219170">
              <a:buFont typeface="Arial" panose="020B0604020202020204" pitchFamily="34" charset="0"/>
              <a:buChar char="•"/>
            </a:pPr>
            <a:r>
              <a:rPr lang="en-US" sz="1600" dirty="0">
                <a:solidFill>
                  <a:prstClr val="black"/>
                </a:solidFill>
                <a:latin typeface="Calibri"/>
              </a:rPr>
              <a:t>When training, ML.NET is based on </a:t>
            </a:r>
            <a:r>
              <a:rPr lang="en-US" sz="1600" b="1" dirty="0">
                <a:solidFill>
                  <a:prstClr val="black"/>
                </a:solidFill>
                <a:latin typeface="Calibri"/>
              </a:rPr>
              <a:t>TensorFlow</a:t>
            </a:r>
            <a:r>
              <a:rPr lang="en-US" sz="1600" dirty="0">
                <a:solidFill>
                  <a:prstClr val="black"/>
                </a:solidFill>
                <a:latin typeface="Calibri"/>
              </a:rPr>
              <a:t> underneath (Transfer Learning). </a:t>
            </a:r>
          </a:p>
          <a:p>
            <a:pPr marL="228594" indent="-228594" defTabSz="1219170">
              <a:buFont typeface="Arial" panose="020B0604020202020204" pitchFamily="34" charset="0"/>
              <a:buChar char="•"/>
            </a:pPr>
            <a:r>
              <a:rPr lang="en-US" sz="1600" dirty="0">
                <a:solidFill>
                  <a:prstClr val="black"/>
                </a:solidFill>
                <a:latin typeface="Calibri"/>
              </a:rPr>
              <a:t>ML.NET currently supports “</a:t>
            </a:r>
            <a:r>
              <a:rPr lang="en-US" sz="1600" b="1" dirty="0" err="1">
                <a:solidFill>
                  <a:prstClr val="black"/>
                </a:solidFill>
                <a:latin typeface="Calibri"/>
              </a:rPr>
              <a:t>ImageClassifier</a:t>
            </a:r>
            <a:r>
              <a:rPr lang="en-US" sz="1600" dirty="0">
                <a:solidFill>
                  <a:prstClr val="black"/>
                </a:solidFill>
                <a:latin typeface="Calibri"/>
              </a:rPr>
              <a:t> training” ( Preview) </a:t>
            </a:r>
          </a:p>
          <a:p>
            <a:pPr marL="838179" lvl="1" indent="-228594" defTabSz="1219170">
              <a:buFont typeface="Arial" panose="020B0604020202020204" pitchFamily="34" charset="0"/>
              <a:buChar char="•"/>
            </a:pPr>
            <a:r>
              <a:rPr lang="en-US" sz="1600" b="1" dirty="0">
                <a:solidFill>
                  <a:prstClr val="black"/>
                </a:solidFill>
                <a:latin typeface="Calibri"/>
              </a:rPr>
              <a:t>Object Detection </a:t>
            </a:r>
            <a:r>
              <a:rPr lang="en-US" sz="1600" dirty="0">
                <a:solidFill>
                  <a:prstClr val="black"/>
                </a:solidFill>
                <a:latin typeface="Calibri"/>
              </a:rPr>
              <a:t>training will come soon </a:t>
            </a:r>
          </a:p>
        </p:txBody>
      </p:sp>
    </p:spTree>
    <p:extLst>
      <p:ext uri="{BB962C8B-B14F-4D97-AF65-F5344CB8AC3E}">
        <p14:creationId xmlns:p14="http://schemas.microsoft.com/office/powerpoint/2010/main" val="3476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5886" y="184796"/>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Image Classification in ML.NET Model Builder (VS extension)</a:t>
            </a:r>
            <a:endParaRPr lang="en-US" sz="4000" dirty="0"/>
          </a:p>
        </p:txBody>
      </p:sp>
      <p:sp>
        <p:nvSpPr>
          <p:cNvPr id="48" name="Rectangle 47">
            <a:extLst>
              <a:ext uri="{FF2B5EF4-FFF2-40B4-BE49-F238E27FC236}">
                <a16:creationId xmlns:a16="http://schemas.microsoft.com/office/drawing/2014/main" id="{2387D827-248E-4AE4-98C3-C1545BC26A4D}"/>
              </a:ext>
            </a:extLst>
          </p:cNvPr>
          <p:cNvSpPr/>
          <p:nvPr/>
        </p:nvSpPr>
        <p:spPr>
          <a:xfrm>
            <a:off x="535886" y="5759918"/>
            <a:ext cx="7827278" cy="830997"/>
          </a:xfrm>
          <a:prstGeom prst="rect">
            <a:avLst/>
          </a:prstGeom>
        </p:spPr>
        <p:txBody>
          <a:bodyPr wrap="square">
            <a:spAutoFit/>
          </a:bodyPr>
          <a:lstStyle/>
          <a:p>
            <a:pPr marR="0" lvl="0" algn="l" defTabSz="1219170" rtl="0" eaLnBrk="1" fontAlgn="auto" latinLnBrk="0" hangingPunct="1">
              <a:lnSpc>
                <a:spcPct val="100000"/>
              </a:lnSpc>
              <a:spcBef>
                <a:spcPts val="0"/>
              </a:spcBef>
              <a:spcAft>
                <a:spcPts val="0"/>
              </a:spcAft>
              <a:buClrTx/>
              <a:buSzTx/>
              <a:tabLst/>
              <a:defRPr/>
            </a:pPr>
            <a:r>
              <a:rPr kumimoji="0" lang="en-US" sz="1600" b="0" i="1" u="none" strike="noStrike" kern="1200" cap="none" spc="0" normalizeH="0" baseline="0" noProof="0" dirty="0">
                <a:ln>
                  <a:noFill/>
                </a:ln>
                <a:solidFill>
                  <a:srgbClr val="FF0000"/>
                </a:solidFill>
                <a:effectLst/>
                <a:uLnTx/>
                <a:uFillTx/>
                <a:latin typeface="Calibri"/>
                <a:ea typeface="+mn-ea"/>
                <a:cs typeface="+mn-cs"/>
              </a:rPr>
              <a:t>(*)</a:t>
            </a:r>
            <a:r>
              <a:rPr kumimoji="0" lang="en-US" sz="1600" b="0" i="1" u="none" strike="noStrike" kern="1200" cap="none" spc="0" normalizeH="0" noProof="0" dirty="0">
                <a:ln>
                  <a:noFill/>
                </a:ln>
                <a:solidFill>
                  <a:srgbClr val="FF0000"/>
                </a:solidFill>
                <a:effectLst/>
                <a:uLnTx/>
                <a:uFillTx/>
                <a:latin typeface="Calibri"/>
                <a:ea typeface="+mn-ea"/>
                <a:cs typeface="+mn-cs"/>
              </a:rPr>
              <a:t> T</a:t>
            </a:r>
            <a:r>
              <a:rPr kumimoji="0" lang="en-US" sz="1600" b="0" i="1" u="none" strike="noStrike" kern="1200" cap="none" spc="0" normalizeH="0" baseline="0" noProof="0" dirty="0">
                <a:ln>
                  <a:noFill/>
                </a:ln>
                <a:solidFill>
                  <a:srgbClr val="FF0000"/>
                </a:solidFill>
                <a:effectLst/>
                <a:uLnTx/>
                <a:uFillTx/>
                <a:latin typeface="Calibri"/>
                <a:ea typeface="+mn-ea"/>
                <a:cs typeface="+mn-cs"/>
              </a:rPr>
              <a:t>he Image Classifier feature</a:t>
            </a:r>
            <a:r>
              <a:rPr kumimoji="0" lang="en-US" sz="1600" b="0" i="1" u="none" strike="noStrike" kern="1200" cap="none" spc="0" normalizeH="0" noProof="0" dirty="0">
                <a:ln>
                  <a:noFill/>
                </a:ln>
                <a:solidFill>
                  <a:srgbClr val="FF0000"/>
                </a:solidFill>
                <a:effectLst/>
                <a:uLnTx/>
                <a:uFillTx/>
                <a:latin typeface="Calibri"/>
                <a:ea typeface="+mn-ea"/>
                <a:cs typeface="+mn-cs"/>
              </a:rPr>
              <a:t> in Model Builder will be public preview in upcoming releases.</a:t>
            </a:r>
            <a:endParaRPr kumimoji="0" lang="en-US" sz="1600" b="0" i="1" u="none" strike="noStrike" kern="1200" cap="none" spc="0" normalizeH="0" baseline="0" noProof="0" dirty="0">
              <a:ln>
                <a:noFill/>
              </a:ln>
              <a:solidFill>
                <a:srgbClr val="FF0000"/>
              </a:solidFill>
              <a:effectLst/>
              <a:uLnTx/>
              <a:uFillTx/>
              <a:latin typeface="Calibri"/>
              <a:ea typeface="+mn-ea"/>
              <a:cs typeface="+mn-cs"/>
            </a:endParaRPr>
          </a:p>
          <a:p>
            <a:pPr marR="0" lvl="0" algn="l" defTabSz="1219170" rtl="0" eaLnBrk="1" fontAlgn="auto" latinLnBrk="0" hangingPunct="1">
              <a:lnSpc>
                <a:spcPct val="100000"/>
              </a:lnSpc>
              <a:spcBef>
                <a:spcPts val="0"/>
              </a:spcBef>
              <a:spcAft>
                <a:spcPts val="0"/>
              </a:spcAft>
              <a:buClrTx/>
              <a:buSzTx/>
              <a:tabLst/>
              <a:defRPr/>
            </a:pPr>
            <a:r>
              <a:rPr lang="en-US" sz="1600" i="1" dirty="0">
                <a:solidFill>
                  <a:srgbClr val="FF0000"/>
                </a:solidFill>
                <a:latin typeface="Calibri"/>
              </a:rPr>
              <a:t>As of Sept. 23</a:t>
            </a:r>
            <a:r>
              <a:rPr lang="en-US" sz="1600" i="1" baseline="30000" dirty="0">
                <a:solidFill>
                  <a:srgbClr val="FF0000"/>
                </a:solidFill>
                <a:latin typeface="Calibri"/>
              </a:rPr>
              <a:t>rd</a:t>
            </a:r>
            <a:r>
              <a:rPr lang="en-US" sz="1600" i="1" dirty="0">
                <a:solidFill>
                  <a:srgbClr val="FF0000"/>
                </a:solidFill>
                <a:latin typeface="Calibri"/>
              </a:rPr>
              <a:t> 2019 this feature is still not publicly released </a:t>
            </a:r>
            <a:r>
              <a:rPr lang="en-US" sz="1600" i="1" u="sng" dirty="0">
                <a:solidFill>
                  <a:srgbClr val="FF0000"/>
                </a:solidFill>
                <a:latin typeface="Calibri"/>
              </a:rPr>
              <a:t>in Model Builder</a:t>
            </a:r>
            <a:r>
              <a:rPr lang="en-US" sz="1600" i="1" dirty="0">
                <a:solidFill>
                  <a:srgbClr val="FF0000"/>
                </a:solidFill>
                <a:latin typeface="Calibri"/>
              </a:rPr>
              <a:t>, yet.</a:t>
            </a:r>
          </a:p>
          <a:p>
            <a:pPr marR="0" lvl="0" algn="l" defTabSz="1219170" rtl="0" eaLnBrk="1" fontAlgn="auto" latinLnBrk="0" hangingPunct="1">
              <a:lnSpc>
                <a:spcPct val="100000"/>
              </a:lnSpc>
              <a:spcBef>
                <a:spcPts val="0"/>
              </a:spcBef>
              <a:spcAft>
                <a:spcPts val="0"/>
              </a:spcAft>
              <a:buClrTx/>
              <a:buSzTx/>
              <a:tabLst/>
              <a:defRPr/>
            </a:pPr>
            <a:r>
              <a:rPr kumimoji="0" lang="en-US" sz="1600" b="0" i="1" u="none" strike="noStrike" kern="1200" cap="none" spc="0" normalizeH="0" baseline="0" noProof="0" dirty="0">
                <a:ln>
                  <a:noFill/>
                </a:ln>
                <a:solidFill>
                  <a:srgbClr val="FF0000"/>
                </a:solidFill>
                <a:effectLst/>
                <a:uLnTx/>
                <a:uFillTx/>
                <a:latin typeface="Calibri"/>
                <a:ea typeface="+mn-ea"/>
                <a:cs typeface="+mn-cs"/>
              </a:rPr>
              <a:t>You can already use the API in public preview, though.</a:t>
            </a:r>
          </a:p>
        </p:txBody>
      </p:sp>
      <p:pic>
        <p:nvPicPr>
          <p:cNvPr id="4" name="Picture 3">
            <a:extLst>
              <a:ext uri="{FF2B5EF4-FFF2-40B4-BE49-F238E27FC236}">
                <a16:creationId xmlns:a16="http://schemas.microsoft.com/office/drawing/2014/main" id="{8D07A8D3-AE7D-43F3-9B8E-FC1D7DD23AAC}"/>
              </a:ext>
            </a:extLst>
          </p:cNvPr>
          <p:cNvPicPr>
            <a:picLocks noChangeAspect="1"/>
          </p:cNvPicPr>
          <p:nvPr/>
        </p:nvPicPr>
        <p:blipFill>
          <a:blip r:embed="rId3"/>
          <a:stretch>
            <a:fillRect/>
          </a:stretch>
        </p:blipFill>
        <p:spPr>
          <a:xfrm>
            <a:off x="4945910" y="1671741"/>
            <a:ext cx="6616579" cy="3504924"/>
          </a:xfrm>
          <a:prstGeom prst="rect">
            <a:avLst/>
          </a:prstGeom>
        </p:spPr>
      </p:pic>
      <p:sp>
        <p:nvSpPr>
          <p:cNvPr id="22" name="Text Placeholder 3">
            <a:extLst>
              <a:ext uri="{FF2B5EF4-FFF2-40B4-BE49-F238E27FC236}">
                <a16:creationId xmlns:a16="http://schemas.microsoft.com/office/drawing/2014/main" id="{4002A7E6-CBCF-496B-AEE0-5011FF62CB51}"/>
              </a:ext>
            </a:extLst>
          </p:cNvPr>
          <p:cNvSpPr txBox="1">
            <a:spLocks/>
          </p:cNvSpPr>
          <p:nvPr/>
        </p:nvSpPr>
        <p:spPr>
          <a:xfrm>
            <a:off x="535886" y="1671741"/>
            <a:ext cx="4130565" cy="452040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sz="2000" dirty="0"/>
              <a:t>A simple UI to easily build custom ML models with Automated ML</a:t>
            </a:r>
          </a:p>
          <a:p>
            <a:pPr marL="380990" indent="-380990"/>
            <a:r>
              <a:rPr lang="en-US" sz="2000" dirty="0"/>
              <a:t>Directly load image folders</a:t>
            </a:r>
          </a:p>
          <a:p>
            <a:pPr marL="380990" indent="-380990"/>
            <a:r>
              <a:rPr lang="en-US" sz="2000" dirty="0"/>
              <a:t>Generate code for training and consumption</a:t>
            </a:r>
          </a:p>
          <a:p>
            <a:pPr marL="380990" indent="-380990"/>
            <a:r>
              <a:rPr lang="en-US" sz="2000" dirty="0"/>
              <a:t>Run everything local</a:t>
            </a:r>
          </a:p>
          <a:p>
            <a:endParaRPr lang="en-US" sz="2000" dirty="0"/>
          </a:p>
          <a:p>
            <a:endParaRPr lang="en-US" sz="2400" dirty="0"/>
          </a:p>
        </p:txBody>
      </p:sp>
    </p:spTree>
    <p:extLst>
      <p:ext uri="{BB962C8B-B14F-4D97-AF65-F5344CB8AC3E}">
        <p14:creationId xmlns:p14="http://schemas.microsoft.com/office/powerpoint/2010/main" val="2804244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173450"/>
          </a:xfrm>
        </p:spPr>
        <p:txBody>
          <a:bodyPr/>
          <a:lstStyle/>
          <a:p>
            <a:r>
              <a:rPr lang="en-US" sz="4800" dirty="0"/>
              <a:t>Demo 3:</a:t>
            </a:r>
            <a:br>
              <a:rPr lang="en-US" sz="4800" dirty="0"/>
            </a:br>
            <a:r>
              <a:rPr lang="en-US" sz="3600" b="1" dirty="0">
                <a:latin typeface="+mn-lt"/>
              </a:rPr>
              <a:t>Training </a:t>
            </a:r>
            <a:r>
              <a:rPr lang="en-US" sz="3600" dirty="0">
                <a:latin typeface="+mn-lt"/>
              </a:rPr>
              <a:t>custom Deep Learning models with </a:t>
            </a:r>
            <a:r>
              <a:rPr lang="en-US" sz="4400" b="1" u="sng" dirty="0">
                <a:latin typeface="+mn-lt"/>
              </a:rPr>
              <a:t>Model Builder</a:t>
            </a:r>
            <a:br>
              <a:rPr lang="en-US" sz="3600" b="1" dirty="0">
                <a:latin typeface="+mn-lt"/>
              </a:rPr>
            </a:br>
            <a:br>
              <a:rPr lang="en-US" sz="3600" b="1" dirty="0">
                <a:latin typeface="+mn-lt"/>
              </a:rPr>
            </a:br>
            <a:r>
              <a:rPr lang="en-US" sz="3600" b="1" dirty="0">
                <a:latin typeface="+mn-lt"/>
              </a:rPr>
              <a:t>- Image Classification task</a:t>
            </a:r>
            <a:r>
              <a:rPr lang="en-US" sz="3600" dirty="0">
                <a:latin typeface="+mn-lt"/>
              </a:rPr>
              <a:t> </a:t>
            </a:r>
            <a:r>
              <a:rPr lang="en-US" sz="3600" dirty="0"/>
              <a:t>(Preview)</a:t>
            </a:r>
            <a:br>
              <a:rPr lang="en-US" sz="4000" b="1" dirty="0"/>
            </a:br>
            <a:br>
              <a:rPr lang="en-US" sz="4000" b="1" dirty="0">
                <a:latin typeface="+mn-lt"/>
              </a:rPr>
            </a:br>
            <a:endParaRPr lang="en-US" sz="4800" dirty="0"/>
          </a:p>
        </p:txBody>
      </p:sp>
    </p:spTree>
    <p:extLst>
      <p:ext uri="{BB962C8B-B14F-4D97-AF65-F5344CB8AC3E}">
        <p14:creationId xmlns:p14="http://schemas.microsoft.com/office/powerpoint/2010/main" val="170168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6822792" y="1468441"/>
            <a:ext cx="1774473" cy="4268696"/>
            <a:chOff x="416427" y="1955751"/>
            <a:chExt cx="1774472" cy="4268697"/>
          </a:xfrm>
        </p:grpSpPr>
        <p:sp>
          <p:nvSpPr>
            <p:cNvPr id="71" name="Rectangle 70">
              <a:extLst>
                <a:ext uri="{FF2B5EF4-FFF2-40B4-BE49-F238E27FC236}">
                  <a16:creationId xmlns:a16="http://schemas.microsoft.com/office/drawing/2014/main" id="{69B8BD34-563E-4388-B038-D627C7959443}"/>
                </a:ext>
              </a:extLst>
            </p:cNvPr>
            <p:cNvSpPr/>
            <p:nvPr/>
          </p:nvSpPr>
          <p:spPr>
            <a:xfrm>
              <a:off x="512648" y="1955751"/>
              <a:ext cx="1678251"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Pre-trained</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7" y="3445762"/>
              <a:ext cx="659155" cy="461665"/>
            </a:xfrm>
            <a:prstGeom prst="rect">
              <a:avLst/>
            </a:prstGeom>
          </p:spPr>
          <p:txBody>
            <a:bodyPr wrap="none">
              <a:spAutoFit/>
            </a:bodyPr>
            <a:lstStyle/>
            <a:p>
              <a:pPr algn="ctr" defTabSz="914377">
                <a:defRPr/>
              </a:pPr>
              <a:r>
                <a:rPr lang="en-US" sz="800" dirty="0">
                  <a:solidFill>
                    <a:prstClr val="black"/>
                  </a:solidFill>
                  <a:latin typeface="Calibri" panose="020F0502020204030204"/>
                </a:rPr>
                <a:t>Original</a:t>
              </a:r>
            </a:p>
            <a:p>
              <a:pPr algn="ctr" defTabSz="914377">
                <a:defRPr/>
              </a:pPr>
              <a:r>
                <a:rPr lang="en-US" sz="800" dirty="0">
                  <a:solidFill>
                    <a:prstClr val="black"/>
                  </a:solidFill>
                  <a:latin typeface="Calibri" panose="020F0502020204030204"/>
                </a:rPr>
                <a:t>Pre-trained</a:t>
              </a:r>
            </a:p>
            <a:p>
              <a:pPr algn="ctr" defTabSz="914377">
                <a:defRPr/>
              </a:pPr>
              <a:r>
                <a:rPr lang="en-US" sz="800" dirty="0">
                  <a:solidFill>
                    <a:prstClr val="black"/>
                  </a:solidFill>
                  <a:latin typeface="Calibri" panose="020F0502020204030204"/>
                </a:rPr>
                <a:t>.meta file</a:t>
              </a:r>
            </a:p>
          </p:txBody>
        </p:sp>
      </p:grpSp>
      <p:sp>
        <p:nvSpPr>
          <p:cNvPr id="4" name="TextBox 3">
            <a:extLst>
              <a:ext uri="{FF2B5EF4-FFF2-40B4-BE49-F238E27FC236}">
                <a16:creationId xmlns:a16="http://schemas.microsoft.com/office/drawing/2014/main" id="{B00E9D6F-B36A-4955-A395-F530D663EEB8}"/>
              </a:ext>
            </a:extLst>
          </p:cNvPr>
          <p:cNvSpPr txBox="1"/>
          <p:nvPr/>
        </p:nvSpPr>
        <p:spPr>
          <a:xfrm>
            <a:off x="214347" y="117879"/>
            <a:ext cx="11763307" cy="794064"/>
          </a:xfrm>
          <a:prstGeom prst="rect">
            <a:avLst/>
          </a:prstGeom>
          <a:noFill/>
        </p:spPr>
        <p:txBody>
          <a:bodyPr wrap="square" lIns="182880" tIns="146304" rIns="182880" bIns="146304" rtlCol="0" anchor="t">
            <a:spAutoFit/>
          </a:bodyPr>
          <a:lstStyle/>
          <a:p>
            <a:pPr defTabSz="914344">
              <a:lnSpc>
                <a:spcPct val="90000"/>
              </a:lnSpc>
              <a:spcBef>
                <a:spcPct val="0"/>
              </a:spcBef>
              <a:spcAft>
                <a:spcPts val="1200"/>
              </a:spcAft>
              <a:defRPr/>
            </a:pPr>
            <a:r>
              <a:rPr lang="en-US" sz="3600" spc="-100" dirty="0">
                <a:ln w="3175">
                  <a:noFill/>
                </a:ln>
                <a:solidFill>
                  <a:srgbClr val="511C74"/>
                </a:solidFill>
                <a:latin typeface="Segoe UI Light"/>
                <a:cs typeface="Segoe UI" pitchFamily="34" charset="0"/>
              </a:rPr>
              <a:t>Transfer learning in TensorFlow with ML.NET </a:t>
            </a:r>
            <a:r>
              <a:rPr lang="en-US" sz="3600" spc="-100" dirty="0" err="1">
                <a:ln w="3175">
                  <a:noFill/>
                </a:ln>
                <a:solidFill>
                  <a:srgbClr val="511C74"/>
                </a:solidFill>
                <a:latin typeface="Segoe UI" panose="020B0502040204020203" pitchFamily="34" charset="0"/>
                <a:cs typeface="Segoe UI" panose="020B0502040204020203" pitchFamily="34" charset="0"/>
              </a:rPr>
              <a:t>ImageClassifier</a:t>
            </a:r>
            <a:endParaRPr lang="en-US" sz="3200" spc="-100" dirty="0">
              <a:ln w="3175">
                <a:noFill/>
              </a:ln>
              <a:solidFill>
                <a:srgbClr val="C00000"/>
              </a:solidFill>
              <a:latin typeface="Segoe UI" panose="020B0502040204020203" pitchFamily="34" charset="0"/>
              <a:cs typeface="Segoe UI" panose="020B0502040204020203" pitchFamily="34" charset="0"/>
            </a:endParaRPr>
          </a:p>
        </p:txBody>
      </p:sp>
      <p:sp>
        <p:nvSpPr>
          <p:cNvPr id="1024" name="Rectangle 1023">
            <a:extLst>
              <a:ext uri="{FF2B5EF4-FFF2-40B4-BE49-F238E27FC236}">
                <a16:creationId xmlns:a16="http://schemas.microsoft.com/office/drawing/2014/main" id="{75C6ACD2-8461-448C-9F89-1D6D58FB8483}"/>
              </a:ext>
            </a:extLst>
          </p:cNvPr>
          <p:cNvSpPr/>
          <p:nvPr/>
        </p:nvSpPr>
        <p:spPr>
          <a:xfrm>
            <a:off x="489789" y="1432478"/>
            <a:ext cx="4960279" cy="1846659"/>
          </a:xfrm>
          <a:prstGeom prst="rect">
            <a:avLst/>
          </a:prstGeom>
        </p:spPr>
        <p:txBody>
          <a:bodyPr wrap="square">
            <a:spAutoFit/>
          </a:bodyPr>
          <a:lstStyle/>
          <a:p>
            <a:pPr defTabSz="914377">
              <a:defRPr/>
            </a:pPr>
            <a:r>
              <a:rPr lang="en-US" sz="1600" b="1" dirty="0">
                <a:solidFill>
                  <a:prstClr val="black"/>
                </a:solidFill>
                <a:latin typeface="Calibri" panose="020F0502020204030204"/>
                <a:cs typeface="Segoe UI" panose="020B0502040204020203" pitchFamily="34" charset="0"/>
              </a:rPr>
              <a:t>Benefits:</a:t>
            </a:r>
          </a:p>
          <a:p>
            <a:pPr defTabSz="914377">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Native DNN transfer learning</a:t>
            </a:r>
            <a:r>
              <a:rPr lang="en-US" sz="1400" dirty="0">
                <a:solidFill>
                  <a:prstClr val="black"/>
                </a:solidFill>
                <a:latin typeface="Calibri" panose="020F0502020204030204"/>
                <a:cs typeface="Segoe UI Light" panose="020B0502040204020203" pitchFamily="34" charset="0"/>
              </a:rPr>
              <a:t>: Transfer Learning happens within TensorFlow DNN models, not using ML.NET trainers on-top</a:t>
            </a:r>
          </a:p>
          <a:p>
            <a:pPr marL="304792" indent="-304792" defTabSz="914377">
              <a:buFontTx/>
              <a:buAutoNum type="arabicPeriod"/>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Best power and optimization</a:t>
            </a:r>
            <a:r>
              <a:rPr lang="en-US" sz="1400" dirty="0">
                <a:solidFill>
                  <a:prstClr val="black"/>
                </a:solidFill>
                <a:latin typeface="Calibri" panose="020F0502020204030204"/>
                <a:cs typeface="Segoe UI Light" panose="020B0502040204020203" pitchFamily="34" charset="0"/>
              </a:rPr>
              <a:t>: We’re able to re-train one or more layers within the TensorFlow graph</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3513103" y="1468442"/>
            <a:ext cx="14983926" cy="9720228"/>
            <a:chOff x="-9919469" y="1955751"/>
            <a:chExt cx="14983928" cy="9720226"/>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Final trained custom</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9919469" y="11368200"/>
              <a:ext cx="2805779" cy="307777"/>
            </a:xfrm>
            <a:prstGeom prst="rect">
              <a:avLst/>
            </a:prstGeom>
            <a:solidFill>
              <a:schemeClr val="bg1"/>
            </a:solidFill>
          </p:spPr>
          <p:txBody>
            <a:bodyPr wrap="square">
              <a:spAutoFit/>
            </a:bodyPr>
            <a:lstStyle/>
            <a:p>
              <a:pPr defTabSz="914377">
                <a:defRPr/>
              </a:pPr>
              <a:r>
                <a:rPr lang="en-US" sz="700" dirty="0">
                  <a:solidFill>
                    <a:prstClr val="black"/>
                  </a:solidFill>
                  <a:latin typeface="Calibri" panose="020F0502020204030204"/>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algn="ctr" defTabSz="914377">
                <a:defRPr/>
              </a:pPr>
              <a:r>
                <a:rPr lang="en-US" sz="800" dirty="0">
                  <a:solidFill>
                    <a:prstClr val="black"/>
                  </a:solidFill>
                  <a:latin typeface="Calibri" panose="020F0502020204030204"/>
                </a:rPr>
                <a:t>Re-trained</a:t>
              </a:r>
            </a:p>
            <a:p>
              <a:pPr algn="ctr" defTabSz="914377">
                <a:defRPr/>
              </a:pPr>
              <a:r>
                <a:rPr lang="en-US" sz="800" dirty="0">
                  <a:solidFill>
                    <a:prstClr val="black"/>
                  </a:solidFill>
                  <a:latin typeface="Calibri" panose="020F0502020204030204"/>
                </a:rPr>
                <a:t>graph</a:t>
              </a:r>
            </a:p>
          </p:txBody>
        </p:sp>
      </p:grpSp>
      <p:grpSp>
        <p:nvGrpSpPr>
          <p:cNvPr id="2" name="Group 1">
            <a:extLst>
              <a:ext uri="{FF2B5EF4-FFF2-40B4-BE49-F238E27FC236}">
                <a16:creationId xmlns:a16="http://schemas.microsoft.com/office/drawing/2014/main" id="{CCDD957B-F110-4A8F-B892-ADEB8E89D609}"/>
              </a:ext>
            </a:extLst>
          </p:cNvPr>
          <p:cNvGrpSpPr/>
          <p:nvPr/>
        </p:nvGrpSpPr>
        <p:grpSpPr>
          <a:xfrm>
            <a:off x="8238811" y="330555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defRPr/>
              </a:pPr>
              <a:endParaRPr lang="en-US" sz="1765"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algn="ctr" defTabSz="914377">
                <a:defRPr/>
              </a:pPr>
              <a:r>
                <a:rPr lang="en-US" sz="933" dirty="0">
                  <a:solidFill>
                    <a:prstClr val="black"/>
                  </a:solidFill>
                  <a:latin typeface="Calibri" panose="020F0502020204030204"/>
                </a:rPr>
                <a:t>Transfer</a:t>
              </a:r>
            </a:p>
            <a:p>
              <a:pPr algn="ctr" defTabSz="914377">
                <a:defRPr/>
              </a:pPr>
              <a:r>
                <a:rPr lang="en-US" sz="933" dirty="0">
                  <a:solidFill>
                    <a:prstClr val="black"/>
                  </a:solidFill>
                  <a:latin typeface="Calibri" panose="020F0502020204030204"/>
                </a:rPr>
                <a:t>Learning</a:t>
              </a:r>
            </a:p>
            <a:p>
              <a:pPr algn="ctr" defTabSz="914377">
                <a:defRPr/>
              </a:pPr>
              <a:r>
                <a:rPr lang="en-US" sz="933" dirty="0">
                  <a:solidFill>
                    <a:prstClr val="black"/>
                  </a:solidFill>
                  <a:latin typeface="Calibri" panose="020F0502020204030204"/>
                </a:rPr>
                <a:t>Re-train</a:t>
              </a:r>
            </a:p>
          </p:txBody>
        </p:sp>
      </p:grpSp>
      <p:pic>
        <p:nvPicPr>
          <p:cNvPr id="68" name="Picture 2" descr="Image result for tensorflow logo">
            <a:extLst>
              <a:ext uri="{FF2B5EF4-FFF2-40B4-BE49-F238E27FC236}">
                <a16:creationId xmlns:a16="http://schemas.microsoft.com/office/drawing/2014/main" id="{9E67B241-F0FB-4370-B7AF-49A6DDF95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590" y="3579110"/>
            <a:ext cx="425327" cy="45514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00A21B19-CC50-4195-9AC0-BD7F7B0621B8}"/>
              </a:ext>
            </a:extLst>
          </p:cNvPr>
          <p:cNvSpPr/>
          <p:nvPr/>
        </p:nvSpPr>
        <p:spPr>
          <a:xfrm>
            <a:off x="948317" y="4112345"/>
            <a:ext cx="4133952" cy="523220"/>
          </a:xfrm>
          <a:prstGeom prst="rect">
            <a:avLst/>
          </a:prstGeom>
        </p:spPr>
        <p:txBody>
          <a:bodyPr wrap="square">
            <a:spAutoFit/>
          </a:bodyPr>
          <a:lstStyle/>
          <a:p>
            <a:pPr marL="228594" indent="-228594" defTabSz="914377">
              <a:buFont typeface="Arial" panose="020B0604020202020204" pitchFamily="34" charset="0"/>
              <a:buChar char="•"/>
              <a:defRPr/>
            </a:pPr>
            <a:r>
              <a:rPr lang="en-US" sz="1400" dirty="0">
                <a:solidFill>
                  <a:prstClr val="black"/>
                </a:solidFill>
                <a:latin typeface="Calibri" panose="020F0502020204030204"/>
                <a:cs typeface="Segoe UI Light" panose="020B0502040204020203" pitchFamily="34" charset="0"/>
              </a:rPr>
              <a:t>Dependency on </a:t>
            </a:r>
            <a:r>
              <a:rPr lang="en-US" sz="1400" dirty="0">
                <a:solidFill>
                  <a:prstClr val="black"/>
                </a:solidFill>
                <a:latin typeface="Calibri" panose="020F0502020204030204"/>
                <a:cs typeface="Segoe UI Light" panose="020B0502040204020203" pitchFamily="34" charset="0"/>
                <a:hlinkClick r:id="rId8"/>
              </a:rPr>
              <a:t>TensorFlow.NET </a:t>
            </a:r>
            <a:r>
              <a:rPr lang="en-US" sz="1400" dirty="0">
                <a:solidFill>
                  <a:prstClr val="black"/>
                </a:solidFill>
                <a:latin typeface="Calibri" panose="020F0502020204030204"/>
                <a:cs typeface="Segoe UI Light" panose="020B0502040204020203" pitchFamily="34" charset="0"/>
              </a:rPr>
              <a:t>bindings for C#</a:t>
            </a:r>
          </a:p>
          <a:p>
            <a:pPr marL="228594" indent="-228594" defTabSz="914377">
              <a:buFont typeface="Arial" panose="020B0604020202020204" pitchFamily="34" charset="0"/>
              <a:buChar char="•"/>
              <a:defRPr/>
            </a:pPr>
            <a:r>
              <a:rPr lang="en-US" sz="1400" dirty="0">
                <a:solidFill>
                  <a:prstClr val="black"/>
                </a:solidFill>
                <a:latin typeface="Calibri" panose="020F0502020204030204"/>
                <a:cs typeface="Segoe UI Light" panose="020B0502040204020203" pitchFamily="34" charset="0"/>
              </a:rPr>
              <a:t>Dependency on native TensorFlow binary redist.</a:t>
            </a:r>
          </a:p>
        </p:txBody>
      </p:sp>
      <p:sp>
        <p:nvSpPr>
          <p:cNvPr id="5" name="Rectangle 4">
            <a:extLst>
              <a:ext uri="{FF2B5EF4-FFF2-40B4-BE49-F238E27FC236}">
                <a16:creationId xmlns:a16="http://schemas.microsoft.com/office/drawing/2014/main" id="{9D425A30-6E5D-458E-83C2-B4B6A560EE30}"/>
              </a:ext>
            </a:extLst>
          </p:cNvPr>
          <p:cNvSpPr/>
          <p:nvPr/>
        </p:nvSpPr>
        <p:spPr>
          <a:xfrm>
            <a:off x="1047917" y="3676450"/>
            <a:ext cx="3658887" cy="338554"/>
          </a:xfrm>
          <a:prstGeom prst="rect">
            <a:avLst/>
          </a:prstGeom>
        </p:spPr>
        <p:txBody>
          <a:bodyPr wrap="none">
            <a:spAutoFit/>
          </a:bodyPr>
          <a:lstStyle/>
          <a:p>
            <a:pPr defTabSz="914377">
              <a:defRPr/>
            </a:pPr>
            <a:r>
              <a:rPr lang="en-US" sz="1600" b="1" dirty="0">
                <a:solidFill>
                  <a:prstClr val="black"/>
                </a:solidFill>
                <a:latin typeface="Segoe UI" panose="020B0502040204020203" pitchFamily="34" charset="0"/>
                <a:cs typeface="Segoe UI" panose="020B0502040204020203" pitchFamily="34" charset="0"/>
              </a:rPr>
              <a:t>Internal </a:t>
            </a:r>
            <a:r>
              <a:rPr lang="en-US" sz="1600" b="1" dirty="0">
                <a:solidFill>
                  <a:prstClr val="black"/>
                </a:solidFill>
                <a:latin typeface="Calibri" panose="020F0502020204030204"/>
                <a:cs typeface="Segoe UI" panose="020B0502040204020203" pitchFamily="34" charset="0"/>
              </a:rPr>
              <a:t>dependencies</a:t>
            </a:r>
            <a:r>
              <a:rPr lang="en-US" sz="1600" b="1" dirty="0">
                <a:solidFill>
                  <a:prstClr val="black"/>
                </a:solidFill>
                <a:latin typeface="Segoe UI" panose="020B0502040204020203" pitchFamily="34" charset="0"/>
                <a:cs typeface="Segoe UI" panose="020B0502040204020203" pitchFamily="34" charset="0"/>
              </a:rPr>
              <a:t> for TensorFlow</a:t>
            </a:r>
          </a:p>
        </p:txBody>
      </p:sp>
      <p:sp>
        <p:nvSpPr>
          <p:cNvPr id="31" name="Rectangle 30">
            <a:extLst>
              <a:ext uri="{FF2B5EF4-FFF2-40B4-BE49-F238E27FC236}">
                <a16:creationId xmlns:a16="http://schemas.microsoft.com/office/drawing/2014/main" id="{0A8F4AC9-8393-4310-B62A-76085F51B820}"/>
              </a:ext>
            </a:extLst>
          </p:cNvPr>
          <p:cNvSpPr/>
          <p:nvPr/>
        </p:nvSpPr>
        <p:spPr>
          <a:xfrm>
            <a:off x="11146020" y="368941"/>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1490603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340568" y="1443395"/>
            <a:ext cx="4881139" cy="5111459"/>
            <a:chOff x="340568" y="1443394"/>
            <a:chExt cx="4881138" cy="5111459"/>
          </a:xfrm>
        </p:grpSpPr>
        <p:sp>
          <p:nvSpPr>
            <p:cNvPr id="36" name="Rectangle: Rounded Corners 35">
              <a:extLst>
                <a:ext uri="{FF2B5EF4-FFF2-40B4-BE49-F238E27FC236}">
                  <a16:creationId xmlns:a16="http://schemas.microsoft.com/office/drawing/2014/main" id="{BE7D24D7-38A2-40B8-B5AB-6DF365EE49CB}"/>
                </a:ext>
              </a:extLst>
            </p:cNvPr>
            <p:cNvSpPr/>
            <p:nvPr/>
          </p:nvSpPr>
          <p:spPr>
            <a:xfrm>
              <a:off x="340568" y="1557338"/>
              <a:ext cx="4881138" cy="4997515"/>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9B8BD34-563E-4388-B038-D627C7959443}"/>
                </a:ext>
              </a:extLst>
            </p:cNvPr>
            <p:cNvSpPr/>
            <p:nvPr/>
          </p:nvSpPr>
          <p:spPr>
            <a:xfrm>
              <a:off x="512647" y="1955751"/>
              <a:ext cx="1678250"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Pre-trained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8" y="3445762"/>
              <a:ext cx="6591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Original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.meta file</a:t>
              </a:r>
            </a:p>
          </p:txBody>
        </p:sp>
        <p:pic>
          <p:nvPicPr>
            <p:cNvPr id="113" name="Picture 2" descr="Image result for tensorflow logo">
              <a:extLst>
                <a:ext uri="{FF2B5EF4-FFF2-40B4-BE49-F238E27FC236}">
                  <a16:creationId xmlns:a16="http://schemas.microsoft.com/office/drawing/2014/main" id="{4A8ACB71-E651-4262-BE1F-E4A2CB6CD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1" y="1443394"/>
              <a:ext cx="425326" cy="45514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B00E9D6F-B36A-4955-A395-F530D663EEB8}"/>
              </a:ext>
            </a:extLst>
          </p:cNvPr>
          <p:cNvSpPr txBox="1"/>
          <p:nvPr/>
        </p:nvSpPr>
        <p:spPr>
          <a:xfrm>
            <a:off x="210340" y="16811"/>
            <a:ext cx="11224739" cy="794064"/>
          </a:xfrm>
          <a:prstGeom prst="rect">
            <a:avLst/>
          </a:prstGeom>
          <a:noFill/>
        </p:spPr>
        <p:txBody>
          <a:bodyPr wrap="none" lIns="182880" tIns="146304" rIns="182880" bIns="146304" rtlCol="0" anchor="t">
            <a:spAutoFit/>
          </a:bodyPr>
          <a:lstStyle/>
          <a:p>
            <a:pPr marL="0" marR="0" lvl="0" indent="0" algn="l" defTabSz="914344" rtl="0" eaLnBrk="1" fontAlgn="auto" latinLnBrk="0" hangingPunct="1">
              <a:lnSpc>
                <a:spcPct val="90000"/>
              </a:lnSpc>
              <a:spcBef>
                <a:spcPct val="0"/>
              </a:spcBef>
              <a:spcAft>
                <a:spcPts val="1200"/>
              </a:spcAft>
              <a:buClrTx/>
              <a:buSzTx/>
              <a:buFontTx/>
              <a:buNone/>
              <a:tabLst/>
              <a:defRPr/>
            </a:pP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Transfer learning in TensorFlow with ML.NET </a:t>
            </a:r>
            <a:r>
              <a:rPr kumimoji="0" lang="en-US" sz="3600" b="0" i="0" u="none" strike="noStrike" kern="1200" cap="none" spc="-100" normalizeH="0" baseline="0" noProof="0" dirty="0" err="1">
                <a:ln w="3175">
                  <a:noFill/>
                </a:ln>
                <a:solidFill>
                  <a:srgbClr val="511C74"/>
                </a:solidFill>
                <a:effectLst/>
                <a:uLnTx/>
                <a:uFillTx/>
                <a:latin typeface="Segoe UI" panose="020B0502040204020203" pitchFamily="34" charset="0"/>
                <a:ea typeface="+mn-ea"/>
                <a:cs typeface="Segoe UI" panose="020B0502040204020203" pitchFamily="34" charset="0"/>
              </a:rPr>
              <a:t>ImageClassifier</a:t>
            </a:r>
            <a:endParaRPr kumimoji="0" lang="en-US" sz="3600" b="0" i="0" u="none" strike="noStrike" kern="1200" cap="none" spc="-100" normalizeH="0" baseline="0" noProof="0" dirty="0">
              <a:ln w="3175">
                <a:noFill/>
              </a:ln>
              <a:solidFill>
                <a:srgbClr val="511C74"/>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6FD66932-65FF-4533-A784-B8CF73C9FB6B}"/>
              </a:ext>
            </a:extLst>
          </p:cNvPr>
          <p:cNvGrpSpPr/>
          <p:nvPr/>
        </p:nvGrpSpPr>
        <p:grpSpPr>
          <a:xfrm>
            <a:off x="6058548" y="2192181"/>
            <a:ext cx="5712047" cy="1103177"/>
            <a:chOff x="5538785" y="2192179"/>
            <a:chExt cx="5712047" cy="1103176"/>
          </a:xfrm>
        </p:grpSpPr>
        <p:sp>
          <p:nvSpPr>
            <p:cNvPr id="38" name="Rectangle 37">
              <a:extLst>
                <a:ext uri="{FF2B5EF4-FFF2-40B4-BE49-F238E27FC236}">
                  <a16:creationId xmlns:a16="http://schemas.microsoft.com/office/drawing/2014/main" id="{C2EAA03F-DC11-41DD-A232-83F8187AC726}"/>
                </a:ext>
              </a:extLst>
            </p:cNvPr>
            <p:cNvSpPr/>
            <p:nvPr/>
          </p:nvSpPr>
          <p:spPr>
            <a:xfrm>
              <a:off x="5542038" y="3049134"/>
              <a:ext cx="5708794" cy="246221"/>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pipeline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mlContext.Transforms.Conversion.</a:t>
              </a:r>
              <a:r>
                <a:rPr kumimoji="0" lang="en-US" sz="1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MapValueToKey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47" name="Rectangle 46">
              <a:extLst>
                <a:ext uri="{FF2B5EF4-FFF2-40B4-BE49-F238E27FC236}">
                  <a16:creationId xmlns:a16="http://schemas.microsoft.com/office/drawing/2014/main" id="{B03626C2-07E2-46C4-83C2-A6E3FF9FE3FD}"/>
                </a:ext>
              </a:extLst>
            </p:cNvPr>
            <p:cNvSpPr/>
            <p:nvPr/>
          </p:nvSpPr>
          <p:spPr>
            <a:xfrm>
              <a:off x="5538785" y="2192179"/>
              <a:ext cx="5708794" cy="646330"/>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ML.NET pipeline creating a new re-trained TensorFlow Model </a:t>
              </a:r>
              <a:r>
                <a:rPr kumimoji="0" lang="en-US" sz="1800" b="0" i="0" u="none" strike="noStrike" kern="1200" cap="none" spc="-100" normalizeH="0" baseline="0" noProof="0" dirty="0">
                  <a:ln w="3175">
                    <a:noFill/>
                  </a:ln>
                  <a:solidFill>
                    <a:srgbClr val="505050"/>
                  </a:solidFill>
                  <a:effectLst/>
                  <a:uLnTx/>
                  <a:uFillTx/>
                  <a:latin typeface="Segoe UI Light"/>
                  <a:ea typeface="+mn-ea"/>
                  <a:cs typeface="+mn-cs"/>
                </a:rPr>
                <a:t>through Transfer Learning within TensorFlow </a:t>
              </a:r>
            </a:p>
          </p:txBody>
        </p:sp>
      </p:grpSp>
      <p:sp>
        <p:nvSpPr>
          <p:cNvPr id="1024" name="Rectangle 1023">
            <a:extLst>
              <a:ext uri="{FF2B5EF4-FFF2-40B4-BE49-F238E27FC236}">
                <a16:creationId xmlns:a16="http://schemas.microsoft.com/office/drawing/2014/main" id="{75C6ACD2-8461-448C-9F89-1D6D58FB8483}"/>
              </a:ext>
            </a:extLst>
          </p:cNvPr>
          <p:cNvSpPr/>
          <p:nvPr/>
        </p:nvSpPr>
        <p:spPr>
          <a:xfrm>
            <a:off x="2707249" y="829215"/>
            <a:ext cx="6801547" cy="33855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Simplification benefit: High level API oriented to ML Task: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ImageClassification</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2793179" y="1955752"/>
            <a:ext cx="2271280" cy="4268698"/>
            <a:chOff x="2793178" y="1955751"/>
            <a:chExt cx="2271281" cy="4268697"/>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Final trained custom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2828654" y="5755019"/>
              <a:ext cx="1578250" cy="415498"/>
            </a:xfrm>
            <a:prstGeom prst="rect">
              <a:avLst/>
            </a:prstGeom>
            <a:solidFill>
              <a:schemeClr val="bg1"/>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graph</a:t>
              </a:r>
            </a:p>
          </p:txBody>
        </p:sp>
      </p:grpSp>
      <p:grpSp>
        <p:nvGrpSpPr>
          <p:cNvPr id="40" name="Group 39">
            <a:extLst>
              <a:ext uri="{FF2B5EF4-FFF2-40B4-BE49-F238E27FC236}">
                <a16:creationId xmlns:a16="http://schemas.microsoft.com/office/drawing/2014/main" id="{597DCDEB-C908-4AC4-91DF-DAC8FCE0DE5F}"/>
              </a:ext>
            </a:extLst>
          </p:cNvPr>
          <p:cNvGrpSpPr/>
          <p:nvPr/>
        </p:nvGrpSpPr>
        <p:grpSpPr>
          <a:xfrm>
            <a:off x="6134789" y="4141136"/>
            <a:ext cx="5297198" cy="2321420"/>
            <a:chOff x="6134790" y="4141136"/>
            <a:chExt cx="5297199" cy="2321420"/>
          </a:xfrm>
        </p:grpSpPr>
        <p:sp>
          <p:nvSpPr>
            <p:cNvPr id="63" name="Rectangle 62">
              <a:extLst>
                <a:ext uri="{FF2B5EF4-FFF2-40B4-BE49-F238E27FC236}">
                  <a16:creationId xmlns:a16="http://schemas.microsoft.com/office/drawing/2014/main" id="{172C12E0-6CA3-4A8D-84DC-50F607DCE11A}"/>
                </a:ext>
              </a:extLst>
            </p:cNvPr>
            <p:cNvSpPr/>
            <p:nvPr/>
          </p:nvSpPr>
          <p:spPr>
            <a:xfrm>
              <a:off x="9508797"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New ML.NET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 simple wrapper for execution from .NET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zip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64" name="Rectangle: Rounded Corners 63">
              <a:extLst>
                <a:ext uri="{FF2B5EF4-FFF2-40B4-BE49-F238E27FC236}">
                  <a16:creationId xmlns:a16="http://schemas.microsoft.com/office/drawing/2014/main" id="{7144F302-DF5C-402B-AF04-7C01BB7F1CC3}"/>
                </a:ext>
              </a:extLst>
            </p:cNvPr>
            <p:cNvSpPr/>
            <p:nvPr/>
          </p:nvSpPr>
          <p:spPr>
            <a:xfrm>
              <a:off x="9343527"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18069EC3-16CF-4E32-935F-B945C6CAEB50}"/>
                </a:ext>
              </a:extLst>
            </p:cNvPr>
            <p:cNvSpPr/>
            <p:nvPr/>
          </p:nvSpPr>
          <p:spPr>
            <a:xfrm rot="5400000">
              <a:off x="10138222" y="4109775"/>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0A0514BC-D3A3-4475-A0BC-BFA815E27C59}"/>
                </a:ext>
              </a:extLst>
            </p:cNvPr>
            <p:cNvGrpSpPr/>
            <p:nvPr/>
          </p:nvGrpSpPr>
          <p:grpSpPr>
            <a:xfrm>
              <a:off x="8781631" y="5180399"/>
              <a:ext cx="743931" cy="811553"/>
              <a:chOff x="6149019" y="4848879"/>
              <a:chExt cx="743931" cy="811553"/>
            </a:xfrm>
          </p:grpSpPr>
          <p:sp>
            <p:nvSpPr>
              <p:cNvPr id="85" name="Rectangle 84">
                <a:extLst>
                  <a:ext uri="{FF2B5EF4-FFF2-40B4-BE49-F238E27FC236}">
                    <a16:creationId xmlns:a16="http://schemas.microsoft.com/office/drawing/2014/main" id="{2A650E4D-651F-4C7F-BC6B-BE8B3CC977BB}"/>
                  </a:ext>
                </a:extLst>
              </p:cNvPr>
              <p:cNvSpPr/>
              <p:nvPr/>
            </p:nvSpPr>
            <p:spPr>
              <a:xfrm>
                <a:off x="6441115" y="510752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30CAAC0-1866-44B9-A636-2F519A2CD616}"/>
                  </a:ext>
                </a:extLst>
              </p:cNvPr>
              <p:cNvGrpSpPr>
                <a:grpSpLocks noChangeAspect="1"/>
              </p:cNvGrpSpPr>
              <p:nvPr/>
            </p:nvGrpSpPr>
            <p:grpSpPr>
              <a:xfrm>
                <a:off x="6432807" y="5111182"/>
                <a:ext cx="460143" cy="549250"/>
                <a:chOff x="5554821" y="5296435"/>
                <a:chExt cx="543235" cy="648433"/>
              </a:xfrm>
            </p:grpSpPr>
            <p:pic>
              <p:nvPicPr>
                <p:cNvPr id="69" name="Picture 6" descr="Image result for File icon">
                  <a:extLst>
                    <a:ext uri="{FF2B5EF4-FFF2-40B4-BE49-F238E27FC236}">
                      <a16:creationId xmlns:a16="http://schemas.microsoft.com/office/drawing/2014/main" id="{9BF8756B-78E0-40E2-9FBD-57AC25FAD1C7}"/>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6E3C29B5-0657-4111-B6C1-D0C1AE283ACC}"/>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78" name="Picture 77">
                <a:extLst>
                  <a:ext uri="{FF2B5EF4-FFF2-40B4-BE49-F238E27FC236}">
                    <a16:creationId xmlns:a16="http://schemas.microsoft.com/office/drawing/2014/main" id="{275B5AF8-7864-429E-BE4E-7B25B21B234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9019" y="4848879"/>
                <a:ext cx="497668" cy="497668"/>
              </a:xfrm>
              <a:prstGeom prst="rect">
                <a:avLst/>
              </a:prstGeom>
            </p:spPr>
          </p:pic>
        </p:grpSp>
        <p:sp>
          <p:nvSpPr>
            <p:cNvPr id="75" name="Rectangle 74">
              <a:extLst>
                <a:ext uri="{FF2B5EF4-FFF2-40B4-BE49-F238E27FC236}">
                  <a16:creationId xmlns:a16="http://schemas.microsoft.com/office/drawing/2014/main" id="{757E3510-EA02-40BD-939E-7E94414B7802}"/>
                </a:ext>
              </a:extLst>
            </p:cNvPr>
            <p:cNvSpPr/>
            <p:nvPr/>
          </p:nvSpPr>
          <p:spPr>
            <a:xfrm>
              <a:off x="6693684"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New 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Retrained with Transfer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.pb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76" name="Rectangle: Rounded Corners 75">
              <a:extLst>
                <a:ext uri="{FF2B5EF4-FFF2-40B4-BE49-F238E27FC236}">
                  <a16:creationId xmlns:a16="http://schemas.microsoft.com/office/drawing/2014/main" id="{B2FD4555-3400-4F89-B486-FB5B22EF84E4}"/>
                </a:ext>
              </a:extLst>
            </p:cNvPr>
            <p:cNvSpPr/>
            <p:nvPr/>
          </p:nvSpPr>
          <p:spPr>
            <a:xfrm>
              <a:off x="6528416"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row: Right 76">
              <a:extLst>
                <a:ext uri="{FF2B5EF4-FFF2-40B4-BE49-F238E27FC236}">
                  <a16:creationId xmlns:a16="http://schemas.microsoft.com/office/drawing/2014/main" id="{25884708-C47D-4576-814F-2E3BF31E25A8}"/>
                </a:ext>
              </a:extLst>
            </p:cNvPr>
            <p:cNvSpPr/>
            <p:nvPr/>
          </p:nvSpPr>
          <p:spPr>
            <a:xfrm rot="5400000">
              <a:off x="7301535" y="4109774"/>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1AF35ED2-20E6-4B39-A1DF-82EE16F09BB2}"/>
                </a:ext>
              </a:extLst>
            </p:cNvPr>
            <p:cNvGrpSpPr>
              <a:grpSpLocks noChangeAspect="1"/>
            </p:cNvGrpSpPr>
            <p:nvPr/>
          </p:nvGrpSpPr>
          <p:grpSpPr>
            <a:xfrm>
              <a:off x="6134790" y="5272929"/>
              <a:ext cx="569064" cy="704906"/>
              <a:chOff x="5289153" y="5651259"/>
              <a:chExt cx="592776" cy="734278"/>
            </a:xfrm>
          </p:grpSpPr>
          <p:sp>
            <p:nvSpPr>
              <p:cNvPr id="101" name="Rectangle 100">
                <a:extLst>
                  <a:ext uri="{FF2B5EF4-FFF2-40B4-BE49-F238E27FC236}">
                    <a16:creationId xmlns:a16="http://schemas.microsoft.com/office/drawing/2014/main" id="{8E0E27D5-F1C1-4F6C-90DE-064542A25C2D}"/>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9C83F62A-5D70-4431-A49C-3F770A6E7CEF}"/>
                  </a:ext>
                </a:extLst>
              </p:cNvPr>
              <p:cNvGrpSpPr/>
              <p:nvPr/>
            </p:nvGrpSpPr>
            <p:grpSpPr>
              <a:xfrm>
                <a:off x="5289153" y="5651259"/>
                <a:ext cx="592776" cy="734278"/>
                <a:chOff x="3491202" y="2381558"/>
                <a:chExt cx="592776" cy="734278"/>
              </a:xfrm>
            </p:grpSpPr>
            <p:grpSp>
              <p:nvGrpSpPr>
                <p:cNvPr id="103" name="Group 102">
                  <a:extLst>
                    <a:ext uri="{FF2B5EF4-FFF2-40B4-BE49-F238E27FC236}">
                      <a16:creationId xmlns:a16="http://schemas.microsoft.com/office/drawing/2014/main" id="{7A6381B2-EAF1-4B69-BB6B-F5F178BFFD3E}"/>
                    </a:ext>
                  </a:extLst>
                </p:cNvPr>
                <p:cNvGrpSpPr>
                  <a:grpSpLocks noChangeAspect="1"/>
                </p:cNvGrpSpPr>
                <p:nvPr/>
              </p:nvGrpSpPr>
              <p:grpSpPr>
                <a:xfrm>
                  <a:off x="3623835" y="2566586"/>
                  <a:ext cx="460143" cy="549250"/>
                  <a:chOff x="5554821" y="5296435"/>
                  <a:chExt cx="543235" cy="648433"/>
                </a:xfrm>
              </p:grpSpPr>
              <p:pic>
                <p:nvPicPr>
                  <p:cNvPr id="105" name="Picture 6" descr="Image result for File icon">
                    <a:extLst>
                      <a:ext uri="{FF2B5EF4-FFF2-40B4-BE49-F238E27FC236}">
                        <a16:creationId xmlns:a16="http://schemas.microsoft.com/office/drawing/2014/main" id="{5088BD0E-4973-427D-8289-36A98C95D62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42B5BBC2-884B-4687-81DF-7DC9B66814FE}"/>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4" name="Picture 2" descr="Image result for tensorflow logo">
                  <a:extLst>
                    <a:ext uri="{FF2B5EF4-FFF2-40B4-BE49-F238E27FC236}">
                      <a16:creationId xmlns:a16="http://schemas.microsoft.com/office/drawing/2014/main" id="{896A9E3A-F288-438A-821E-78E4EE7D1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7" name="Picture 106">
              <a:extLst>
                <a:ext uri="{FF2B5EF4-FFF2-40B4-BE49-F238E27FC236}">
                  <a16:creationId xmlns:a16="http://schemas.microsoft.com/office/drawing/2014/main" id="{034EA94E-0DEE-4935-9D31-8B43A7C58816}"/>
                </a:ext>
              </a:extLst>
            </p:cNvPr>
            <p:cNvPicPr>
              <a:picLocks noChangeAspect="1"/>
            </p:cNvPicPr>
            <p:nvPr/>
          </p:nvPicPr>
          <p:blipFill rotWithShape="1">
            <a:blip r:embed="rId9">
              <a:duotone>
                <a:schemeClr val="accent3">
                  <a:shade val="45000"/>
                  <a:satMod val="135000"/>
                </a:schemeClr>
                <a:prstClr val="white"/>
              </a:duotone>
            </a:blip>
            <a:srcRect t="41450" b="40022"/>
            <a:stretch/>
          </p:blipFill>
          <p:spPr>
            <a:xfrm>
              <a:off x="10800069" y="5781435"/>
              <a:ext cx="615749" cy="681121"/>
            </a:xfrm>
            <a:prstGeom prst="rect">
              <a:avLst/>
            </a:prstGeom>
          </p:spPr>
        </p:pic>
        <p:cxnSp>
          <p:nvCxnSpPr>
            <p:cNvPr id="108" name="Straight Arrow Connector 107">
              <a:extLst>
                <a:ext uri="{FF2B5EF4-FFF2-40B4-BE49-F238E27FC236}">
                  <a16:creationId xmlns:a16="http://schemas.microsoft.com/office/drawing/2014/main" id="{2E822A71-8CB4-4A3D-A8FE-6A077DD4C281}"/>
                </a:ext>
              </a:extLst>
            </p:cNvPr>
            <p:cNvCxnSpPr>
              <a:cxnSpLocks/>
            </p:cNvCxnSpPr>
            <p:nvPr/>
          </p:nvCxnSpPr>
          <p:spPr>
            <a:xfrm>
              <a:off x="10608190" y="4542928"/>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AD747DD-8EF6-4375-B7B3-17AC5AE5D2ED}"/>
                </a:ext>
              </a:extLst>
            </p:cNvPr>
            <p:cNvCxnSpPr>
              <a:cxnSpLocks/>
              <a:stCxn id="64" idx="2"/>
            </p:cNvCxnSpPr>
            <p:nvPr/>
          </p:nvCxnSpPr>
          <p:spPr>
            <a:xfrm>
              <a:off x="10295386" y="5617628"/>
              <a:ext cx="504683" cy="2247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477EF76-909A-40E1-99EE-83BDA155B90C}"/>
                </a:ext>
              </a:extLst>
            </p:cNvPr>
            <p:cNvSpPr/>
            <p:nvPr/>
          </p:nvSpPr>
          <p:spPr>
            <a:xfrm>
              <a:off x="9748037" y="5842405"/>
              <a:ext cx="1159979" cy="5078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End-user C# app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Scoring/predicting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model </a:t>
              </a:r>
            </a:p>
          </p:txBody>
        </p:sp>
        <p:sp>
          <p:nvSpPr>
            <p:cNvPr id="124" name="Rectangle 123">
              <a:extLst>
                <a:ext uri="{FF2B5EF4-FFF2-40B4-BE49-F238E27FC236}">
                  <a16:creationId xmlns:a16="http://schemas.microsoft.com/office/drawing/2014/main" id="{7EBA8602-E88B-48E4-9D85-F662A3577982}"/>
                </a:ext>
              </a:extLst>
            </p:cNvPr>
            <p:cNvSpPr/>
            <p:nvPr/>
          </p:nvSpPr>
          <p:spPr>
            <a:xfrm>
              <a:off x="6159098" y="5969180"/>
              <a:ext cx="6062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.pb file</a:t>
              </a:r>
            </a:p>
          </p:txBody>
        </p:sp>
        <p:sp>
          <p:nvSpPr>
            <p:cNvPr id="31" name="Rectangle 30">
              <a:extLst>
                <a:ext uri="{FF2B5EF4-FFF2-40B4-BE49-F238E27FC236}">
                  <a16:creationId xmlns:a16="http://schemas.microsoft.com/office/drawing/2014/main" id="{990055C1-9F5A-48BD-95D7-70420187B3FC}"/>
                </a:ext>
              </a:extLst>
            </p:cNvPr>
            <p:cNvSpPr/>
            <p:nvPr/>
          </p:nvSpPr>
          <p:spPr>
            <a:xfrm>
              <a:off x="10819321" y="5860050"/>
              <a:ext cx="612668"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app</a:t>
              </a:r>
            </a:p>
          </p:txBody>
        </p:sp>
      </p:grpSp>
      <p:grpSp>
        <p:nvGrpSpPr>
          <p:cNvPr id="35" name="Group 34">
            <a:extLst>
              <a:ext uri="{FF2B5EF4-FFF2-40B4-BE49-F238E27FC236}">
                <a16:creationId xmlns:a16="http://schemas.microsoft.com/office/drawing/2014/main" id="{E4DAC899-BDDA-41D5-8D4F-BE0332DF06AD}"/>
              </a:ext>
            </a:extLst>
          </p:cNvPr>
          <p:cNvGrpSpPr/>
          <p:nvPr/>
        </p:nvGrpSpPr>
        <p:grpSpPr>
          <a:xfrm>
            <a:off x="4569957" y="1557337"/>
            <a:ext cx="7205617" cy="4896403"/>
            <a:chOff x="4569956" y="1557337"/>
            <a:chExt cx="7205617" cy="4896402"/>
          </a:xfrm>
        </p:grpSpPr>
        <p:sp>
          <p:nvSpPr>
            <p:cNvPr id="125" name="Rectangle 124">
              <a:extLst>
                <a:ext uri="{FF2B5EF4-FFF2-40B4-BE49-F238E27FC236}">
                  <a16:creationId xmlns:a16="http://schemas.microsoft.com/office/drawing/2014/main" id="{762229B9-4305-4684-BA44-AD86B221609D}"/>
                </a:ext>
              </a:extLst>
            </p:cNvPr>
            <p:cNvSpPr/>
            <p:nvPr/>
          </p:nvSpPr>
          <p:spPr>
            <a:xfrm>
              <a:off x="6066779" y="3294454"/>
              <a:ext cx="5708794" cy="707886"/>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.Append(</a:t>
              </a:r>
              <a:r>
                <a:rPr kumimoji="0" lang="fr-FR"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mlContext.Model.</a:t>
              </a:r>
              <a:r>
                <a:rPr kumimoji="0" lang="fr-FR" sz="1000" b="1" i="0" u="none" strike="noStrike" kern="1200" cap="none" spc="0" normalizeH="0" baseline="0" noProof="0" dirty="0" err="1">
                  <a:ln>
                    <a:noFill/>
                  </a:ln>
                  <a:solidFill>
                    <a:srgbClr val="C00000"/>
                  </a:solidFill>
                  <a:effectLst/>
                  <a:highlight>
                    <a:srgbClr val="FFFF00"/>
                  </a:highlight>
                  <a:uLnTx/>
                  <a:uFillTx/>
                  <a:latin typeface="Consolas" panose="020B0609020204030204" pitchFamily="49" charset="0"/>
                  <a:ea typeface="+mn-ea"/>
                  <a:cs typeface="+mn-cs"/>
                </a:rPr>
                <a:t>ImageClassification</a:t>
              </a: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("Image", </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arch: DnnEstimator.Architecture.</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InceptionV3</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trainedModel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t>
              </a:r>
              <a:r>
                <a:rPr kumimoji="0" lang="en-US" sz="10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Fit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trainDataset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grpSp>
          <p:nvGrpSpPr>
            <p:cNvPr id="6" name="Group 5">
              <a:extLst>
                <a:ext uri="{FF2B5EF4-FFF2-40B4-BE49-F238E27FC236}">
                  <a16:creationId xmlns:a16="http://schemas.microsoft.com/office/drawing/2014/main" id="{A87FB2DC-F2DA-42E0-BAE1-8D43D90FE0ED}"/>
                </a:ext>
              </a:extLst>
            </p:cNvPr>
            <p:cNvGrpSpPr/>
            <p:nvPr/>
          </p:nvGrpSpPr>
          <p:grpSpPr>
            <a:xfrm>
              <a:off x="4569956" y="1557337"/>
              <a:ext cx="1821091" cy="4896402"/>
              <a:chOff x="4050194" y="1557337"/>
              <a:chExt cx="1821091" cy="4896402"/>
            </a:xfrm>
          </p:grpSpPr>
          <p:sp>
            <p:nvSpPr>
              <p:cNvPr id="54" name="Left Brace 53">
                <a:extLst>
                  <a:ext uri="{FF2B5EF4-FFF2-40B4-BE49-F238E27FC236}">
                    <a16:creationId xmlns:a16="http://schemas.microsoft.com/office/drawing/2014/main" id="{BBB71E83-106C-4812-BE94-5C78A48F62FC}"/>
                  </a:ext>
                </a:extLst>
              </p:cNvPr>
              <p:cNvSpPr/>
              <p:nvPr/>
            </p:nvSpPr>
            <p:spPr>
              <a:xfrm>
                <a:off x="5825566" y="3352130"/>
                <a:ext cx="45719" cy="28169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EB5DBEA0-AC7F-41F9-BF66-1C7D8365583F}"/>
                  </a:ext>
                </a:extLst>
              </p:cNvPr>
              <p:cNvSpPr/>
              <p:nvPr/>
            </p:nvSpPr>
            <p:spPr>
              <a:xfrm>
                <a:off x="4286765" y="3489158"/>
                <a:ext cx="1468362" cy="2964581"/>
              </a:xfrm>
              <a:custGeom>
                <a:avLst/>
                <a:gdLst>
                  <a:gd name="connsiteX0" fmla="*/ 899492 w 899492"/>
                  <a:gd name="connsiteY0" fmla="*/ 3163 h 3302954"/>
                  <a:gd name="connsiteX1" fmla="*/ 606287 w 899492"/>
                  <a:gd name="connsiteY1" fmla="*/ 415637 h 3302954"/>
                  <a:gd name="connsiteX2" fmla="*/ 511865 w 899492"/>
                  <a:gd name="connsiteY2" fmla="*/ 2602245 h 3302954"/>
                  <a:gd name="connsiteX3" fmla="*/ 0 w 899492"/>
                  <a:gd name="connsiteY3" fmla="*/ 3302954 h 3302954"/>
                </a:gdLst>
                <a:ahLst/>
                <a:cxnLst>
                  <a:cxn ang="0">
                    <a:pos x="connsiteX0" y="connsiteY0"/>
                  </a:cxn>
                  <a:cxn ang="0">
                    <a:pos x="connsiteX1" y="connsiteY1"/>
                  </a:cxn>
                  <a:cxn ang="0">
                    <a:pos x="connsiteX2" y="connsiteY2"/>
                  </a:cxn>
                  <a:cxn ang="0">
                    <a:pos x="connsiteX3" y="connsiteY3"/>
                  </a:cxn>
                </a:cxnLst>
                <a:rect l="l" t="t" r="r" b="b"/>
                <a:pathLst>
                  <a:path w="899492" h="3302954">
                    <a:moveTo>
                      <a:pt x="899492" y="3163"/>
                    </a:moveTo>
                    <a:cubicBezTo>
                      <a:pt x="785191" y="-7190"/>
                      <a:pt x="670891" y="-17543"/>
                      <a:pt x="606287" y="415637"/>
                    </a:cubicBezTo>
                    <a:cubicBezTo>
                      <a:pt x="541683" y="848817"/>
                      <a:pt x="612913" y="2121026"/>
                      <a:pt x="511865" y="2602245"/>
                    </a:cubicBezTo>
                    <a:cubicBezTo>
                      <a:pt x="410817" y="3083465"/>
                      <a:pt x="205408" y="3193209"/>
                      <a:pt x="0" y="3302954"/>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12EFA23-A4F4-4941-A90F-134CAA2C1831}"/>
                  </a:ext>
                </a:extLst>
              </p:cNvPr>
              <p:cNvSpPr/>
              <p:nvPr/>
            </p:nvSpPr>
            <p:spPr>
              <a:xfrm>
                <a:off x="4050194" y="1557337"/>
                <a:ext cx="1710525" cy="1931821"/>
              </a:xfrm>
              <a:custGeom>
                <a:avLst/>
                <a:gdLst>
                  <a:gd name="connsiteX0" fmla="*/ 1108213 w 1108213"/>
                  <a:gd name="connsiteY0" fmla="*/ 1620078 h 1620078"/>
                  <a:gd name="connsiteX1" fmla="*/ 849795 w 1108213"/>
                  <a:gd name="connsiteY1" fmla="*/ 1376569 h 1620078"/>
                  <a:gd name="connsiteX2" fmla="*/ 710647 w 1108213"/>
                  <a:gd name="connsiteY2" fmla="*/ 412474 h 1620078"/>
                  <a:gd name="connsiteX3" fmla="*/ 0 w 1108213"/>
                  <a:gd name="connsiteY3" fmla="*/ 0 h 1620078"/>
                  <a:gd name="connsiteX4" fmla="*/ 0 w 1108213"/>
                  <a:gd name="connsiteY4" fmla="*/ 0 h 162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13" h="1620078">
                    <a:moveTo>
                      <a:pt x="1108213" y="1620078"/>
                    </a:moveTo>
                    <a:cubicBezTo>
                      <a:pt x="1012134" y="1598957"/>
                      <a:pt x="916056" y="1577836"/>
                      <a:pt x="849795" y="1376569"/>
                    </a:cubicBezTo>
                    <a:cubicBezTo>
                      <a:pt x="783534" y="1175302"/>
                      <a:pt x="852279" y="641902"/>
                      <a:pt x="710647" y="412474"/>
                    </a:cubicBezTo>
                    <a:cubicBezTo>
                      <a:pt x="569015" y="183046"/>
                      <a:pt x="0" y="0"/>
                      <a:pt x="0" y="0"/>
                    </a:cubicBezTo>
                    <a:lnTo>
                      <a:pt x="0" y="0"/>
                    </a:ln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 name="Group 1">
            <a:extLst>
              <a:ext uri="{FF2B5EF4-FFF2-40B4-BE49-F238E27FC236}">
                <a16:creationId xmlns:a16="http://schemas.microsoft.com/office/drawing/2014/main" id="{CCDD957B-F110-4A8F-B892-ADEB8E89D609}"/>
              </a:ext>
            </a:extLst>
          </p:cNvPr>
          <p:cNvGrpSpPr/>
          <p:nvPr/>
        </p:nvGrpSpPr>
        <p:grpSpPr>
          <a:xfrm>
            <a:off x="1832447" y="379286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Transfer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Learning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Re-train</a:t>
              </a:r>
            </a:p>
          </p:txBody>
        </p:sp>
      </p:grpSp>
      <p:sp>
        <p:nvSpPr>
          <p:cNvPr id="5" name="Rectangle 4">
            <a:extLst>
              <a:ext uri="{FF2B5EF4-FFF2-40B4-BE49-F238E27FC236}">
                <a16:creationId xmlns:a16="http://schemas.microsoft.com/office/drawing/2014/main" id="{E9B21429-CCCA-41E7-B975-055908AC33F8}"/>
              </a:ext>
            </a:extLst>
          </p:cNvPr>
          <p:cNvSpPr/>
          <p:nvPr/>
        </p:nvSpPr>
        <p:spPr>
          <a:xfrm>
            <a:off x="4736332" y="6578396"/>
            <a:ext cx="750427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Blog Post: Training Image Classification/Recognition models based on Deep Learning &amp; Transfer Learning with ML.NET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722587-CA3A-46A5-BCCD-D338990464ED}"/>
              </a:ext>
            </a:extLst>
          </p:cNvPr>
          <p:cNvSpPr/>
          <p:nvPr/>
        </p:nvSpPr>
        <p:spPr>
          <a:xfrm>
            <a:off x="11168394" y="266047"/>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2813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062651"/>
          </a:xfrm>
        </p:spPr>
        <p:txBody>
          <a:bodyPr/>
          <a:lstStyle/>
          <a:p>
            <a:r>
              <a:rPr lang="en-US" sz="4800" dirty="0"/>
              <a:t>Demo 4:</a:t>
            </a:r>
            <a:br>
              <a:rPr lang="en-US" sz="4800" dirty="0"/>
            </a:br>
            <a:r>
              <a:rPr lang="en-US" sz="3600" b="1" dirty="0">
                <a:latin typeface="+mn-lt"/>
              </a:rPr>
              <a:t>Training custom Deep Learning models with ML.NET (NEW transfer learning based </a:t>
            </a:r>
            <a:r>
              <a:rPr lang="en-US" sz="3600" b="1" u="sng" dirty="0">
                <a:latin typeface="+mn-lt"/>
              </a:rPr>
              <a:t>API</a:t>
            </a:r>
            <a:r>
              <a:rPr lang="en-US" sz="3600" b="1" dirty="0">
                <a:latin typeface="+mn-lt"/>
              </a:rPr>
              <a:t>)</a:t>
            </a:r>
            <a:br>
              <a:rPr lang="en-US" sz="3600" b="1" dirty="0">
                <a:latin typeface="+mn-lt"/>
              </a:rPr>
            </a:br>
            <a:br>
              <a:rPr lang="en-US" sz="3600" b="1" dirty="0">
                <a:latin typeface="+mn-lt"/>
              </a:rPr>
            </a:br>
            <a:r>
              <a:rPr lang="en-US" sz="3600" b="1" dirty="0">
                <a:latin typeface="+mn-lt"/>
              </a:rPr>
              <a:t>- Image Classification task (</a:t>
            </a:r>
            <a:r>
              <a:rPr lang="en-US" sz="3600" b="1" u="sng" dirty="0">
                <a:latin typeface="+mn-lt"/>
              </a:rPr>
              <a:t>Preview</a:t>
            </a:r>
            <a:r>
              <a:rPr lang="en-US" sz="3600" b="1" dirty="0">
                <a:latin typeface="+mn-lt"/>
              </a:rPr>
              <a:t>)</a:t>
            </a:r>
            <a:br>
              <a:rPr lang="en-US" sz="4000" b="1" dirty="0">
                <a:latin typeface="+mn-lt"/>
              </a:rPr>
            </a:br>
            <a:br>
              <a:rPr lang="en-US" sz="4000" b="1" dirty="0">
                <a:latin typeface="+mn-lt"/>
              </a:rPr>
            </a:br>
            <a:endParaRPr lang="en-US" sz="4800" dirty="0"/>
          </a:p>
        </p:txBody>
      </p:sp>
    </p:spTree>
    <p:extLst>
      <p:ext uri="{BB962C8B-B14F-4D97-AF65-F5344CB8AC3E}">
        <p14:creationId xmlns:p14="http://schemas.microsoft.com/office/powerpoint/2010/main" val="265656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0D391427-DAD4-4E86-A28D-617D43DFC181}"/>
              </a:ext>
            </a:extLst>
          </p:cNvPr>
          <p:cNvSpPr txBox="1">
            <a:spLocks/>
          </p:cNvSpPr>
          <p:nvPr/>
        </p:nvSpPr>
        <p:spPr>
          <a:xfrm>
            <a:off x="332678" y="2432997"/>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Agenda for today at the .NET Conf 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41" name="Title 1">
            <a:extLst>
              <a:ext uri="{FF2B5EF4-FFF2-40B4-BE49-F238E27FC236}">
                <a16:creationId xmlns:a16="http://schemas.microsoft.com/office/drawing/2014/main" id="{A064BC83-BC3A-4091-9DD3-65C2C5D7214E}"/>
              </a:ext>
            </a:extLst>
          </p:cNvPr>
          <p:cNvSpPr txBox="1">
            <a:spLocks/>
          </p:cNvSpPr>
          <p:nvPr/>
        </p:nvSpPr>
        <p:spPr>
          <a:xfrm>
            <a:off x="332678" y="317052"/>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introduction session (//Build2019)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2" name="Rectangle 1">
            <a:extLst>
              <a:ext uri="{FF2B5EF4-FFF2-40B4-BE49-F238E27FC236}">
                <a16:creationId xmlns:a16="http://schemas.microsoft.com/office/drawing/2014/main" id="{147D17BD-828D-4E21-96BD-591215339DCF}"/>
              </a:ext>
            </a:extLst>
          </p:cNvPr>
          <p:cNvSpPr/>
          <p:nvPr/>
        </p:nvSpPr>
        <p:spPr>
          <a:xfrm>
            <a:off x="949306" y="1274987"/>
            <a:ext cx="8539454" cy="954107"/>
          </a:xfrm>
          <a:prstGeom prst="rect">
            <a:avLst/>
          </a:prstGeom>
        </p:spPr>
        <p:txBody>
          <a:bodyPr wrap="none">
            <a:spAutoFit/>
          </a:bodyPr>
          <a:lstStyle/>
          <a:p>
            <a:r>
              <a:rPr lang="en-US" sz="2800" i="1" dirty="0"/>
              <a:t>//BUILD 2019/ (May 2019)</a:t>
            </a:r>
          </a:p>
          <a:p>
            <a:r>
              <a:rPr lang="en-US" sz="2800" dirty="0"/>
              <a:t>Session: </a:t>
            </a:r>
            <a:r>
              <a:rPr lang="en-US" sz="2800" b="1" dirty="0"/>
              <a:t>Introducing ML.NET</a:t>
            </a:r>
            <a:r>
              <a:rPr lang="en-US" sz="2400" dirty="0"/>
              <a:t>: </a:t>
            </a:r>
            <a:r>
              <a:rPr lang="en-US" sz="2400" dirty="0">
                <a:hlinkClick r:id="rId3"/>
              </a:rPr>
              <a:t>https://aka.ms/mlnetbuild2019</a:t>
            </a:r>
            <a:r>
              <a:rPr lang="en-US" sz="2400" dirty="0"/>
              <a:t> </a:t>
            </a:r>
          </a:p>
        </p:txBody>
      </p:sp>
      <p:sp>
        <p:nvSpPr>
          <p:cNvPr id="42" name="Rectangle 41">
            <a:extLst>
              <a:ext uri="{FF2B5EF4-FFF2-40B4-BE49-F238E27FC236}">
                <a16:creationId xmlns:a16="http://schemas.microsoft.com/office/drawing/2014/main" id="{962F5565-0F0B-491F-8AB1-95F3B06ED54A}"/>
              </a:ext>
            </a:extLst>
          </p:cNvPr>
          <p:cNvSpPr/>
          <p:nvPr/>
        </p:nvSpPr>
        <p:spPr>
          <a:xfrm>
            <a:off x="661984" y="3429000"/>
            <a:ext cx="11723979" cy="2800767"/>
          </a:xfrm>
          <a:prstGeom prst="rect">
            <a:avLst/>
          </a:prstGeom>
        </p:spPr>
        <p:txBody>
          <a:bodyPr wrap="none">
            <a:spAutoFit/>
          </a:bodyPr>
          <a:lstStyle/>
          <a:p>
            <a:r>
              <a:rPr lang="en-US" sz="2800" i="1" dirty="0"/>
              <a:t>.NET Conf 2019 (September 2019)</a:t>
            </a:r>
          </a:p>
          <a:p>
            <a:r>
              <a:rPr lang="en-US" sz="2800" dirty="0"/>
              <a:t>Session: </a:t>
            </a:r>
            <a:r>
              <a:rPr lang="en-US" sz="2800" b="1" dirty="0"/>
              <a:t>What’s </a:t>
            </a:r>
            <a:r>
              <a:rPr lang="en-US" sz="2800" b="1" u="sng" dirty="0"/>
              <a:t>new</a:t>
            </a:r>
            <a:r>
              <a:rPr lang="en-US" sz="2800" b="1" dirty="0"/>
              <a:t> in ML.NET?</a:t>
            </a:r>
          </a:p>
          <a:p>
            <a:r>
              <a:rPr lang="en-US" sz="2400" dirty="0"/>
              <a:t>   Short intro on ML.NET and Model Builder in VS</a:t>
            </a:r>
          </a:p>
          <a:p>
            <a:r>
              <a:rPr lang="en-US" sz="2400" dirty="0"/>
              <a:t>   What’s new:</a:t>
            </a:r>
          </a:p>
          <a:p>
            <a:pPr marL="914400" lvl="1" indent="-457200">
              <a:buFont typeface="+mj-lt"/>
              <a:buAutoNum type="arabicPeriod"/>
            </a:pPr>
            <a:r>
              <a:rPr lang="en-US" sz="2400" dirty="0"/>
              <a:t> New </a:t>
            </a:r>
            <a:r>
              <a:rPr lang="en-US" sz="2400" b="1" i="1" dirty="0"/>
              <a:t>Database Loader</a:t>
            </a:r>
          </a:p>
          <a:p>
            <a:pPr marL="914400" lvl="1" indent="-457200">
              <a:buFont typeface="+mj-lt"/>
              <a:buAutoNum type="arabicPeriod"/>
            </a:pPr>
            <a:r>
              <a:rPr lang="en-US" sz="2400" dirty="0"/>
              <a:t> </a:t>
            </a:r>
            <a:r>
              <a:rPr lang="en-US" sz="2400" b="1" dirty="0"/>
              <a:t>Deep Learning</a:t>
            </a:r>
            <a:r>
              <a:rPr lang="en-US" sz="2400" dirty="0"/>
              <a:t> </a:t>
            </a:r>
            <a:r>
              <a:rPr lang="en-US" sz="2400" b="1" dirty="0"/>
              <a:t>training </a:t>
            </a:r>
            <a:r>
              <a:rPr lang="en-US" sz="2400" dirty="0"/>
              <a:t>in ML.NET: </a:t>
            </a:r>
            <a:r>
              <a:rPr lang="en-US" sz="2400" b="1" i="1" dirty="0"/>
              <a:t>Image Classification </a:t>
            </a:r>
            <a:r>
              <a:rPr lang="en-US" sz="2400" b="1" dirty="0"/>
              <a:t>API </a:t>
            </a:r>
            <a:r>
              <a:rPr lang="en-US" sz="2000" dirty="0"/>
              <a:t>(Native TensorFlow training)</a:t>
            </a:r>
          </a:p>
          <a:p>
            <a:pPr marL="914400" lvl="1" indent="-457200">
              <a:buFont typeface="+mj-lt"/>
              <a:buAutoNum type="arabicPeriod"/>
            </a:pPr>
            <a:endParaRPr lang="en-US" sz="2400" dirty="0"/>
          </a:p>
        </p:txBody>
      </p:sp>
    </p:spTree>
    <p:extLst>
      <p:ext uri="{BB962C8B-B14F-4D97-AF65-F5344CB8AC3E}">
        <p14:creationId xmlns:p14="http://schemas.microsoft.com/office/powerpoint/2010/main" val="21587651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741041" y="1849394"/>
            <a:ext cx="11207943" cy="2843855"/>
          </a:xfrm>
        </p:spPr>
        <p:txBody>
          <a:bodyPr/>
          <a:lstStyle/>
          <a:p>
            <a:r>
              <a:rPr lang="en-US" sz="4800" dirty="0"/>
              <a:t>What’s new for </a:t>
            </a:r>
            <a:br>
              <a:rPr lang="en-US" sz="4800" dirty="0"/>
            </a:br>
            <a:r>
              <a:rPr lang="en-US" sz="4800" b="1" dirty="0">
                <a:latin typeface="+mn-lt"/>
              </a:rPr>
              <a:t>Data exploration, </a:t>
            </a:r>
            <a:br>
              <a:rPr lang="en-US" sz="4800" b="1" dirty="0">
                <a:latin typeface="+mn-lt"/>
              </a:rPr>
            </a:br>
            <a:r>
              <a:rPr lang="en-US" sz="4800" b="1" dirty="0">
                <a:latin typeface="+mn-lt"/>
              </a:rPr>
              <a:t>ML experimentation </a:t>
            </a:r>
            <a:br>
              <a:rPr lang="en-US" sz="4800" b="1" dirty="0">
                <a:latin typeface="+mn-lt"/>
              </a:rPr>
            </a:br>
            <a:r>
              <a:rPr lang="en-US" sz="4800" b="1" dirty="0">
                <a:latin typeface="+mn-lt"/>
              </a:rPr>
              <a:t>and learning-oriented formats</a:t>
            </a:r>
          </a:p>
        </p:txBody>
      </p:sp>
    </p:spTree>
    <p:extLst>
      <p:ext uri="{BB962C8B-B14F-4D97-AF65-F5344CB8AC3E}">
        <p14:creationId xmlns:p14="http://schemas.microsoft.com/office/powerpoint/2010/main" val="37682572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2A8-6BFD-4422-A0E7-40706C8D7774}"/>
              </a:ext>
            </a:extLst>
          </p:cNvPr>
          <p:cNvSpPr>
            <a:spLocks noGrp="1"/>
          </p:cNvSpPr>
          <p:nvPr>
            <p:ph type="title"/>
          </p:nvPr>
        </p:nvSpPr>
        <p:spPr>
          <a:xfrm>
            <a:off x="423170" y="155153"/>
            <a:ext cx="10972800" cy="683621"/>
          </a:xfrm>
        </p:spPr>
        <p:txBody>
          <a:bodyPr>
            <a:normAutofit/>
          </a:bodyPr>
          <a:lstStyle/>
          <a:p>
            <a:pPr algn="l"/>
            <a:r>
              <a:rPr lang="en-US" sz="3600" spc="-100" dirty="0">
                <a:ln w="3175">
                  <a:noFill/>
                </a:ln>
                <a:solidFill>
                  <a:srgbClr val="511C74"/>
                </a:solidFill>
                <a:latin typeface="Segoe UI Light"/>
                <a:ea typeface="+mn-ea"/>
                <a:cs typeface="Segoe UI" pitchFamily="34" charset="0"/>
              </a:rPr>
              <a:t>Other important features in ML.NET </a:t>
            </a:r>
          </a:p>
        </p:txBody>
      </p:sp>
      <p:sp>
        <p:nvSpPr>
          <p:cNvPr id="4" name="Rectangle 3">
            <a:extLst>
              <a:ext uri="{FF2B5EF4-FFF2-40B4-BE49-F238E27FC236}">
                <a16:creationId xmlns:a16="http://schemas.microsoft.com/office/drawing/2014/main" id="{DB22F4EF-53B4-4669-9CEC-6BDC52397409}"/>
              </a:ext>
            </a:extLst>
          </p:cNvPr>
          <p:cNvSpPr/>
          <p:nvPr/>
        </p:nvSpPr>
        <p:spPr>
          <a:xfrm>
            <a:off x="565210" y="1125204"/>
            <a:ext cx="11206580" cy="3493264"/>
          </a:xfrm>
          <a:prstGeom prst="rect">
            <a:avLst/>
          </a:prstGeom>
        </p:spPr>
        <p:txBody>
          <a:bodyPr wrap="square">
            <a:spAutoFit/>
          </a:bodyPr>
          <a:lstStyle/>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DevOps &amp; ML Model lifecycle with Azure DevOps CI/CD pipelines</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Model </a:t>
            </a:r>
            <a:r>
              <a:rPr lang="en-US" sz="1600" b="1" dirty="0" err="1">
                <a:solidFill>
                  <a:srgbClr val="000000"/>
                </a:solidFill>
                <a:latin typeface="Calibri" panose="020F0502020204030204" pitchFamily="34" charset="0"/>
                <a:hlinkClick r:id="rId3"/>
              </a:rPr>
              <a:t>Explainability</a:t>
            </a:r>
            <a:r>
              <a:rPr lang="en-US" sz="1600" b="1" dirty="0">
                <a:solidFill>
                  <a:srgbClr val="000000"/>
                </a:solidFill>
                <a:latin typeface="Calibri" panose="020F0502020204030204" pitchFamily="34" charset="0"/>
                <a:hlinkClick r:id="rId3"/>
              </a:rPr>
              <a:t> and Feature input variables importance</a:t>
            </a:r>
            <a:r>
              <a:rPr lang="en-US" sz="1600" b="1" dirty="0">
                <a:solidFill>
                  <a:srgbClr val="000000"/>
                </a:solidFill>
                <a:latin typeface="Calibri" panose="020F0502020204030204" pitchFamily="34" charset="0"/>
              </a:rPr>
              <a:t> </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4"/>
              </a:rPr>
              <a:t>Cross-validation</a:t>
            </a:r>
            <a:r>
              <a:rPr lang="en-US" sz="1600" b="1" dirty="0">
                <a:solidFill>
                  <a:srgbClr val="000000"/>
                </a:solidFill>
                <a:latin typeface="Calibri" panose="020F0502020204030204" pitchFamily="34" charset="0"/>
              </a:rPr>
              <a:t> of ML.NET models: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5"/>
              </a:rPr>
              <a:t>Loading data from ‘anywhere’ through the </a:t>
            </a:r>
            <a:r>
              <a:rPr lang="en-US" sz="1600" b="1" dirty="0" err="1">
                <a:solidFill>
                  <a:srgbClr val="000000"/>
                </a:solidFill>
                <a:latin typeface="Calibri" panose="020F0502020204030204" pitchFamily="34" charset="0"/>
                <a:hlinkClick r:id="rId5"/>
              </a:rPr>
              <a:t>LoadFromEnumerable</a:t>
            </a:r>
            <a:r>
              <a:rPr lang="en-US" sz="1600" b="1" dirty="0">
                <a:solidFill>
                  <a:srgbClr val="000000"/>
                </a:solidFill>
                <a:latin typeface="Calibri" panose="020F0502020204030204" pitchFamily="34" charset="0"/>
                <a:hlinkClick r:id="rId5"/>
              </a:rPr>
              <a:t>() method</a:t>
            </a:r>
            <a:r>
              <a:rPr lang="en-US" sz="1600" dirty="0">
                <a:solidFill>
                  <a:srgbClr val="000000"/>
                </a:solidFill>
                <a:latin typeface="Calibri" panose="020F0502020204030204" pitchFamily="34" charset="0"/>
                <a:hlinkClick r:id="rId5"/>
              </a:rPr>
              <a:t> </a:t>
            </a: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6"/>
              </a:rPr>
              <a:t>Using huge and sparse datasets </a:t>
            </a:r>
            <a:r>
              <a:rPr lang="en-US" sz="1600" b="1" dirty="0">
                <a:solidFill>
                  <a:srgbClr val="000000"/>
                </a:solidFill>
                <a:latin typeface="Calibri" panose="020F0502020204030204" pitchFamily="34" charset="0"/>
              </a:rPr>
              <a:t>(thousands or millions of columns)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7"/>
              </a:rPr>
              <a:t>Deploy ML.NET model into high scalable and multi-threaded ASP.NET Core apps and services</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8"/>
              </a:rPr>
              <a:t>Deploy ML.NET model into an Azure Function</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dirty="0">
                <a:solidFill>
                  <a:srgbClr val="000000"/>
                </a:solidFill>
                <a:latin typeface="Calibri" panose="020F0502020204030204" pitchFamily="34" charset="0"/>
              </a:rPr>
              <a:t>Plus many more ML Tasks and scenarios (see samples here: </a:t>
            </a:r>
            <a:r>
              <a:rPr lang="en-US" sz="1600" dirty="0">
                <a:solidFill>
                  <a:srgbClr val="000000"/>
                </a:solidFill>
                <a:latin typeface="Calibri" panose="020F0502020204030204" pitchFamily="34" charset="0"/>
                <a:hlinkClick r:id="rId9"/>
              </a:rPr>
              <a:t>https://github.com/dotnet/machinelearning-samples</a:t>
            </a:r>
            <a:r>
              <a:rPr lang="en-US" sz="1600" dirty="0">
                <a:solidFill>
                  <a:srgbClr val="000000"/>
                </a:solidFill>
                <a:latin typeface="Calibri" panose="020F0502020204030204" pitchFamily="34" charset="0"/>
              </a:rPr>
              <a:t> ) such as:</a:t>
            </a:r>
          </a:p>
          <a:p>
            <a:pPr lvl="2" fontAlgn="base">
              <a:spcAft>
                <a:spcPts val="600"/>
              </a:spcAft>
            </a:pPr>
            <a:r>
              <a:rPr lang="en-US" sz="1600" i="1" dirty="0">
                <a:solidFill>
                  <a:srgbClr val="000000"/>
                </a:solidFill>
                <a:latin typeface="Calibri" panose="020F0502020204030204" pitchFamily="34" charset="0"/>
              </a:rPr>
              <a:t>Sentiment analysis, Spam detection, Fraud Detection, text classification, products recommendations, data spike detection, clustering, ranking results, etc. </a:t>
            </a:r>
          </a:p>
        </p:txBody>
      </p:sp>
      <p:sp>
        <p:nvSpPr>
          <p:cNvPr id="5" name="Rectangle 4">
            <a:extLst>
              <a:ext uri="{FF2B5EF4-FFF2-40B4-BE49-F238E27FC236}">
                <a16:creationId xmlns:a16="http://schemas.microsoft.com/office/drawing/2014/main" id="{BDEEF623-8F71-4512-BB0F-49C7D12441AC}"/>
              </a:ext>
            </a:extLst>
          </p:cNvPr>
          <p:cNvSpPr/>
          <p:nvPr/>
        </p:nvSpPr>
        <p:spPr>
          <a:xfrm>
            <a:off x="1693699" y="5712821"/>
            <a:ext cx="3206775" cy="369332"/>
          </a:xfrm>
          <a:prstGeom prst="rect">
            <a:avLst/>
          </a:prstGeom>
        </p:spPr>
        <p:txBody>
          <a:bodyPr wrap="none">
            <a:spAutoFit/>
          </a:bodyPr>
          <a:lstStyle/>
          <a:p>
            <a:r>
              <a:rPr lang="en-US" dirty="0">
                <a:latin typeface="Segoe UI" panose="020B0502040204020203" pitchFamily="34" charset="0"/>
                <a:hlinkClick r:id="rId10"/>
              </a:rPr>
              <a:t>https://aka.ms/mlnetyoutube </a:t>
            </a:r>
            <a:endParaRPr lang="en-US" dirty="0"/>
          </a:p>
        </p:txBody>
      </p:sp>
      <p:sp>
        <p:nvSpPr>
          <p:cNvPr id="6" name="Rectangle 5">
            <a:extLst>
              <a:ext uri="{FF2B5EF4-FFF2-40B4-BE49-F238E27FC236}">
                <a16:creationId xmlns:a16="http://schemas.microsoft.com/office/drawing/2014/main" id="{92FB0A81-42C3-4C99-949A-F85690351D87}"/>
              </a:ext>
            </a:extLst>
          </p:cNvPr>
          <p:cNvSpPr/>
          <p:nvPr/>
        </p:nvSpPr>
        <p:spPr>
          <a:xfrm>
            <a:off x="899603" y="4974157"/>
            <a:ext cx="7001523" cy="369332"/>
          </a:xfrm>
          <a:prstGeom prst="rect">
            <a:avLst/>
          </a:prstGeom>
        </p:spPr>
        <p:txBody>
          <a:bodyPr wrap="square">
            <a:spAutoFit/>
          </a:bodyPr>
          <a:lstStyle/>
          <a:p>
            <a:r>
              <a:rPr lang="en-US" dirty="0"/>
              <a:t>Check out many of those scenarios at the </a:t>
            </a:r>
            <a:r>
              <a:rPr lang="en-US" b="1" dirty="0"/>
              <a:t>ML.NET YouTube playlist</a:t>
            </a:r>
            <a:r>
              <a:rPr lang="en-US" dirty="0"/>
              <a:t>:</a:t>
            </a:r>
          </a:p>
        </p:txBody>
      </p:sp>
      <p:pic>
        <p:nvPicPr>
          <p:cNvPr id="7" name="Picture 6">
            <a:extLst>
              <a:ext uri="{FF2B5EF4-FFF2-40B4-BE49-F238E27FC236}">
                <a16:creationId xmlns:a16="http://schemas.microsoft.com/office/drawing/2014/main" id="{2E3820C5-BB1F-4808-AC52-98D32F6BC68B}"/>
              </a:ext>
            </a:extLst>
          </p:cNvPr>
          <p:cNvPicPr>
            <a:picLocks noChangeAspect="1"/>
          </p:cNvPicPr>
          <p:nvPr/>
        </p:nvPicPr>
        <p:blipFill>
          <a:blip r:embed="rId11"/>
          <a:stretch>
            <a:fillRect/>
          </a:stretch>
        </p:blipFill>
        <p:spPr>
          <a:xfrm>
            <a:off x="4900474" y="5343489"/>
            <a:ext cx="2281561" cy="1139370"/>
          </a:xfrm>
          <a:prstGeom prst="rect">
            <a:avLst/>
          </a:prstGeom>
        </p:spPr>
      </p:pic>
    </p:spTree>
    <p:extLst>
      <p:ext uri="{BB962C8B-B14F-4D97-AF65-F5344CB8AC3E}">
        <p14:creationId xmlns:p14="http://schemas.microsoft.com/office/powerpoint/2010/main" val="2634999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75D5-D501-4A0B-B11D-648EE837ED1A}"/>
              </a:ext>
            </a:extLst>
          </p:cNvPr>
          <p:cNvSpPr>
            <a:spLocks noGrp="1"/>
          </p:cNvSpPr>
          <p:nvPr>
            <p:ph type="title"/>
          </p:nvPr>
        </p:nvSpPr>
        <p:spPr>
          <a:xfrm>
            <a:off x="609600" y="160866"/>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Roadmap ahead</a:t>
            </a:r>
          </a:p>
        </p:txBody>
      </p:sp>
      <p:sp>
        <p:nvSpPr>
          <p:cNvPr id="3" name="Content Placeholder 2">
            <a:extLst>
              <a:ext uri="{FF2B5EF4-FFF2-40B4-BE49-F238E27FC236}">
                <a16:creationId xmlns:a16="http://schemas.microsoft.com/office/drawing/2014/main" id="{87570083-5B3C-4088-9EA3-7AE50F993BE7}"/>
              </a:ext>
            </a:extLst>
          </p:cNvPr>
          <p:cNvSpPr>
            <a:spLocks noGrp="1"/>
          </p:cNvSpPr>
          <p:nvPr>
            <p:ph idx="1"/>
          </p:nvPr>
        </p:nvSpPr>
        <p:spPr>
          <a:xfrm>
            <a:off x="609600" y="1763487"/>
            <a:ext cx="10972800" cy="4525433"/>
          </a:xfrm>
        </p:spPr>
        <p:txBody>
          <a:bodyPr>
            <a:normAutofit/>
          </a:bodyPr>
          <a:lstStyle/>
          <a:p>
            <a:r>
              <a:rPr lang="en-US" sz="2800" dirty="0">
                <a:latin typeface="Segoe UI" panose="020B0502040204020203" pitchFamily="34" charset="0"/>
                <a:cs typeface="Segoe UI" panose="020B0502040204020203" pitchFamily="34" charset="0"/>
              </a:rPr>
              <a:t>Introducing </a:t>
            </a:r>
            <a:r>
              <a:rPr lang="en-US" sz="2800" dirty="0">
                <a:solidFill>
                  <a:schemeClr val="accent1"/>
                </a:solidFill>
                <a:latin typeface="Segoe UI" panose="020B0502040204020203" pitchFamily="34" charset="0"/>
                <a:cs typeface="Segoe UI" panose="020B0502040204020203" pitchFamily="34" charset="0"/>
              </a:rPr>
              <a:t>deep learning model training </a:t>
            </a:r>
            <a:r>
              <a:rPr lang="en-US" sz="2800" i="1" dirty="0">
                <a:latin typeface="Segoe UI" panose="020B0502040204020203" pitchFamily="34" charset="0"/>
                <a:cs typeface="Segoe UI" panose="020B0502040204020203" pitchFamily="34" charset="0"/>
              </a:rPr>
              <a:t>(Preview)</a:t>
            </a:r>
          </a:p>
          <a:p>
            <a:pPr lvl="1"/>
            <a:r>
              <a:rPr lang="en-US" sz="2400" dirty="0">
                <a:latin typeface="Segoe UI" panose="020B0502040204020203" pitchFamily="34" charset="0"/>
                <a:cs typeface="Segoe UI" panose="020B0502040204020203" pitchFamily="34" charset="0"/>
              </a:rPr>
              <a:t>Image classification &amp; object detection</a:t>
            </a:r>
          </a:p>
          <a:p>
            <a:r>
              <a:rPr lang="en-US" sz="2800" dirty="0">
                <a:latin typeface="Segoe UI" panose="020B0502040204020203" pitchFamily="34" charset="0"/>
                <a:cs typeface="Segoe UI" panose="020B0502040204020203" pitchFamily="34" charset="0"/>
              </a:rPr>
              <a:t>Adding </a:t>
            </a:r>
            <a:r>
              <a:rPr lang="en-US" sz="2800" dirty="0">
                <a:solidFill>
                  <a:schemeClr val="accent1"/>
                </a:solidFill>
                <a:latin typeface="Segoe UI" panose="020B0502040204020203" pitchFamily="34" charset="0"/>
                <a:cs typeface="Segoe UI" panose="020B0502040204020203" pitchFamily="34" charset="0"/>
              </a:rPr>
              <a:t>database loader </a:t>
            </a:r>
            <a:r>
              <a:rPr lang="en-US" sz="2800" i="1" dirty="0">
                <a:latin typeface="Segoe UI" panose="020B0502040204020203" pitchFamily="34" charset="0"/>
                <a:cs typeface="Segoe UI" panose="020B0502040204020203" pitchFamily="34" charset="0"/>
              </a:rPr>
              <a:t>(Preview)</a:t>
            </a:r>
          </a:p>
          <a:p>
            <a:r>
              <a:rPr lang="en-US" sz="2800" dirty="0">
                <a:latin typeface="Segoe UI" panose="020B0502040204020203" pitchFamily="34" charset="0"/>
                <a:cs typeface="Segoe UI" panose="020B0502040204020203" pitchFamily="34" charset="0"/>
              </a:rPr>
              <a:t>Improvements for ML.NET on </a:t>
            </a:r>
            <a:r>
              <a:rPr lang="en-US" sz="2800" i="1" dirty="0" err="1">
                <a:latin typeface="Segoe UI" panose="020B0502040204020203" pitchFamily="34" charset="0"/>
                <a:cs typeface="Segoe UI" panose="020B0502040204020203" pitchFamily="34" charset="0"/>
              </a:rPr>
              <a:t>Jupyter</a:t>
            </a:r>
            <a:endParaRPr lang="en-US" sz="2800" i="1"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Scale-out on </a:t>
            </a:r>
            <a:r>
              <a:rPr lang="en-US" sz="2800" dirty="0">
                <a:solidFill>
                  <a:schemeClr val="accent1"/>
                </a:solidFill>
                <a:latin typeface="Segoe UI" panose="020B0502040204020203" pitchFamily="34" charset="0"/>
                <a:cs typeface="Segoe UI" panose="020B0502040204020203" pitchFamily="34" charset="0"/>
              </a:rPr>
              <a:t>Azure</a:t>
            </a:r>
            <a:r>
              <a:rPr lang="en-US" sz="2800" dirty="0">
                <a:latin typeface="Segoe UI" panose="020B0502040204020203" pitchFamily="34" charset="0"/>
                <a:cs typeface="Segoe UI" panose="020B0502040204020203" pitchFamily="34" charset="0"/>
              </a:rPr>
              <a:t> for training and consumption</a:t>
            </a:r>
          </a:p>
          <a:p>
            <a:r>
              <a:rPr lang="en-US" sz="2800" dirty="0">
                <a:latin typeface="Segoe UI" panose="020B0502040204020203" pitchFamily="34" charset="0"/>
                <a:cs typeface="Segoe UI" panose="020B0502040204020203" pitchFamily="34" charset="0"/>
              </a:rPr>
              <a:t>Improve </a:t>
            </a:r>
            <a:r>
              <a:rPr lang="en-US" sz="2800" dirty="0" err="1">
                <a:solidFill>
                  <a:schemeClr val="accent1"/>
                </a:solidFill>
                <a:latin typeface="Segoe UI" panose="020B0502040204020203" pitchFamily="34" charset="0"/>
                <a:cs typeface="Segoe UI" panose="020B0502040204020203" pitchFamily="34" charset="0"/>
              </a:rPr>
              <a:t>AutoML</a:t>
            </a:r>
            <a:r>
              <a:rPr lang="en-US" sz="2800" dirty="0">
                <a:latin typeface="Segoe UI" panose="020B0502040204020203" pitchFamily="34" charset="0"/>
                <a:cs typeface="Segoe UI" panose="020B0502040204020203" pitchFamily="34" charset="0"/>
              </a:rPr>
              <a:t> experience for all ML scenarios</a:t>
            </a:r>
          </a:p>
          <a:p>
            <a:r>
              <a:rPr lang="en-US" sz="2800" dirty="0">
                <a:latin typeface="Segoe UI" panose="020B0502040204020203" pitchFamily="34" charset="0"/>
                <a:cs typeface="Segoe UI" panose="020B0502040204020203" pitchFamily="34" charset="0"/>
              </a:rPr>
              <a:t>Improve </a:t>
            </a:r>
            <a:r>
              <a:rPr lang="en-US" sz="2800" dirty="0">
                <a:solidFill>
                  <a:schemeClr val="accent1"/>
                </a:solidFill>
                <a:latin typeface="Segoe UI" panose="020B0502040204020203" pitchFamily="34" charset="0"/>
                <a:cs typeface="Segoe UI" panose="020B0502040204020203" pitchFamily="34" charset="0"/>
              </a:rPr>
              <a:t>tooling</a:t>
            </a:r>
            <a:r>
              <a:rPr lang="en-US" sz="2800" dirty="0">
                <a:latin typeface="Segoe UI" panose="020B0502040204020203" pitchFamily="34" charset="0"/>
                <a:cs typeface="Segoe UI" panose="020B0502040204020203" pitchFamily="34" charset="0"/>
              </a:rPr>
              <a:t> in Visual Studio and .NET (</a:t>
            </a:r>
            <a:r>
              <a:rPr lang="en-US" sz="2800" dirty="0">
                <a:solidFill>
                  <a:schemeClr val="accent1"/>
                </a:solidFill>
                <a:latin typeface="Segoe UI" panose="020B0502040204020203" pitchFamily="34" charset="0"/>
                <a:cs typeface="Segoe UI" panose="020B0502040204020203" pitchFamily="34" charset="0"/>
              </a:rPr>
              <a:t>Model Builder</a:t>
            </a:r>
            <a:r>
              <a:rPr lang="en-US" sz="2800" dirty="0">
                <a:latin typeface="Segoe UI" panose="020B0502040204020203" pitchFamily="34" charset="0"/>
                <a:cs typeface="Segoe UI" panose="020B0502040204020203" pitchFamily="34" charset="0"/>
              </a:rPr>
              <a:t> &amp; </a:t>
            </a:r>
            <a:r>
              <a:rPr lang="en-US" sz="2800" dirty="0">
                <a:solidFill>
                  <a:schemeClr val="accent1"/>
                </a:solidFill>
                <a:latin typeface="Segoe UI" panose="020B0502040204020203" pitchFamily="34" charset="0"/>
                <a:cs typeface="Segoe UI" panose="020B0502040204020203" pitchFamily="34" charset="0"/>
              </a:rPr>
              <a:t>CLI</a:t>
            </a:r>
            <a:r>
              <a:rPr lang="en-US" sz="2800"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ARM and ONNX support (Enablers for Xamarin &amp; IoT scenarios)</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33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9D5F-14D9-452E-9429-80EB8A042DD2}"/>
              </a:ext>
            </a:extLst>
          </p:cNvPr>
          <p:cNvSpPr>
            <a:spLocks noGrp="1"/>
          </p:cNvSpPr>
          <p:nvPr>
            <p:ph type="title"/>
          </p:nvPr>
        </p:nvSpPr>
        <p:spPr>
          <a:xfrm>
            <a:off x="609600" y="124941"/>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ML.NET Resources</a:t>
            </a:r>
          </a:p>
        </p:txBody>
      </p:sp>
      <p:sp>
        <p:nvSpPr>
          <p:cNvPr id="16" name="Rectangle 15">
            <a:extLst>
              <a:ext uri="{FF2B5EF4-FFF2-40B4-BE49-F238E27FC236}">
                <a16:creationId xmlns:a16="http://schemas.microsoft.com/office/drawing/2014/main" id="{98D1DF9D-8AF4-4E3F-B632-24511111E6CF}"/>
              </a:ext>
            </a:extLst>
          </p:cNvPr>
          <p:cNvSpPr/>
          <p:nvPr/>
        </p:nvSpPr>
        <p:spPr bwMode="auto">
          <a:xfrm>
            <a:off x="999365" y="3589237"/>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7" name="Rectangle 16">
            <a:extLst>
              <a:ext uri="{FF2B5EF4-FFF2-40B4-BE49-F238E27FC236}">
                <a16:creationId xmlns:a16="http://schemas.microsoft.com/office/drawing/2014/main" id="{64997C97-118A-4DA3-BD16-394C73A0A8DD}"/>
              </a:ext>
            </a:extLst>
          </p:cNvPr>
          <p:cNvSpPr/>
          <p:nvPr/>
        </p:nvSpPr>
        <p:spPr bwMode="auto">
          <a:xfrm>
            <a:off x="982423" y="2583390"/>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8" name="Rectangle 17">
            <a:extLst>
              <a:ext uri="{FF2B5EF4-FFF2-40B4-BE49-F238E27FC236}">
                <a16:creationId xmlns:a16="http://schemas.microsoft.com/office/drawing/2014/main" id="{9F588620-94F5-458F-B2DB-ECCEF7B1C827}"/>
              </a:ext>
            </a:extLst>
          </p:cNvPr>
          <p:cNvSpPr/>
          <p:nvPr/>
        </p:nvSpPr>
        <p:spPr bwMode="auto">
          <a:xfrm>
            <a:off x="977075" y="1561441"/>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9" name="Books" title="Icon of a stack of books">
            <a:extLst>
              <a:ext uri="{FF2B5EF4-FFF2-40B4-BE49-F238E27FC236}">
                <a16:creationId xmlns:a16="http://schemas.microsoft.com/office/drawing/2014/main" id="{A0514F35-EAFF-4455-9FE0-B367C2E4DA83}"/>
              </a:ext>
            </a:extLst>
          </p:cNvPr>
          <p:cNvSpPr>
            <a:spLocks noChangeAspect="1" noEditPoints="1"/>
          </p:cNvSpPr>
          <p:nvPr/>
        </p:nvSpPr>
        <p:spPr bwMode="auto">
          <a:xfrm>
            <a:off x="1100981" y="3735359"/>
            <a:ext cx="423003" cy="333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0" name="rocket" title="Icon of a rocket">
            <a:extLst>
              <a:ext uri="{FF2B5EF4-FFF2-40B4-BE49-F238E27FC236}">
                <a16:creationId xmlns:a16="http://schemas.microsoft.com/office/drawing/2014/main" id="{FE118050-FDC9-47D6-B28A-02BC60A66DC9}"/>
              </a:ext>
            </a:extLst>
          </p:cNvPr>
          <p:cNvSpPr>
            <a:spLocks noChangeAspect="1" noEditPoints="1"/>
          </p:cNvSpPr>
          <p:nvPr/>
        </p:nvSpPr>
        <p:spPr bwMode="auto">
          <a:xfrm>
            <a:off x="1105478" y="1640552"/>
            <a:ext cx="418505" cy="4111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FFFFFF"/>
              </a:solidFill>
              <a:latin typeface="Segoe UI"/>
            </a:endParaRPr>
          </a:p>
        </p:txBody>
      </p:sp>
      <p:sp>
        <p:nvSpPr>
          <p:cNvPr id="21" name="Beaker_F196" title="Icon of a scientific flask with liquid in it">
            <a:extLst>
              <a:ext uri="{FF2B5EF4-FFF2-40B4-BE49-F238E27FC236}">
                <a16:creationId xmlns:a16="http://schemas.microsoft.com/office/drawing/2014/main" id="{B3CE3AE6-5EB5-407A-9A98-8E4FA9FB1E11}"/>
              </a:ext>
            </a:extLst>
          </p:cNvPr>
          <p:cNvSpPr>
            <a:spLocks noChangeAspect="1" noEditPoints="1"/>
          </p:cNvSpPr>
          <p:nvPr/>
        </p:nvSpPr>
        <p:spPr bwMode="auto">
          <a:xfrm>
            <a:off x="1112476" y="2669501"/>
            <a:ext cx="353784" cy="4087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2" name="TextBox 12">
            <a:extLst>
              <a:ext uri="{FF2B5EF4-FFF2-40B4-BE49-F238E27FC236}">
                <a16:creationId xmlns:a16="http://schemas.microsoft.com/office/drawing/2014/main" id="{23D946C3-80D6-467E-9D93-16DF2535EDAD}"/>
              </a:ext>
            </a:extLst>
          </p:cNvPr>
          <p:cNvSpPr txBox="1"/>
          <p:nvPr/>
        </p:nvSpPr>
        <p:spPr>
          <a:xfrm>
            <a:off x="1620252" y="1490144"/>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Get started at </a:t>
            </a:r>
            <a:r>
              <a:rPr lang="en-US" sz="2800" b="1" dirty="0">
                <a:solidFill>
                  <a:srgbClr val="1F497D"/>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http://dot.net/ml</a:t>
            </a:r>
            <a:r>
              <a:rPr lang="en-US" sz="2800" b="1" dirty="0">
                <a:solidFill>
                  <a:srgbClr val="1F497D"/>
                </a:solidFill>
                <a:latin typeface="Segoe UI" panose="020B0502040204020203" pitchFamily="34" charset="0"/>
                <a:cs typeface="Segoe UI" panose="020B0502040204020203" pitchFamily="34" charset="0"/>
              </a:rPr>
              <a:t>  </a:t>
            </a:r>
          </a:p>
        </p:txBody>
      </p:sp>
      <p:sp>
        <p:nvSpPr>
          <p:cNvPr id="23" name="TextBox 16">
            <a:extLst>
              <a:ext uri="{FF2B5EF4-FFF2-40B4-BE49-F238E27FC236}">
                <a16:creationId xmlns:a16="http://schemas.microsoft.com/office/drawing/2014/main" id="{873C5D50-CD6C-4FE8-B97E-9F8CCEE768B0}"/>
              </a:ext>
            </a:extLst>
          </p:cNvPr>
          <p:cNvSpPr txBox="1"/>
          <p:nvPr/>
        </p:nvSpPr>
        <p:spPr>
          <a:xfrm>
            <a:off x="1625600" y="248301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Try the samples at </a:t>
            </a:r>
            <a:r>
              <a:rPr lang="en-US" sz="2800" b="1" dirty="0">
                <a:solidFill>
                  <a:srgbClr val="1F497D"/>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http://aka.ms/mlnetsamples</a:t>
            </a:r>
            <a:r>
              <a:rPr lang="en-US" sz="2800" b="1" dirty="0">
                <a:solidFill>
                  <a:srgbClr val="1F497D"/>
                </a:solidFill>
                <a:latin typeface="Segoe UI" panose="020B0502040204020203" pitchFamily="34" charset="0"/>
                <a:cs typeface="Segoe UI" panose="020B0502040204020203" pitchFamily="34" charset="0"/>
              </a:rPr>
              <a:t> </a:t>
            </a:r>
          </a:p>
        </p:txBody>
      </p:sp>
      <p:sp>
        <p:nvSpPr>
          <p:cNvPr id="24" name="TextBox 19">
            <a:extLst>
              <a:ext uri="{FF2B5EF4-FFF2-40B4-BE49-F238E27FC236}">
                <a16:creationId xmlns:a16="http://schemas.microsoft.com/office/drawing/2014/main" id="{89621C14-69F9-41CE-9445-843C0A60607A}"/>
              </a:ext>
            </a:extLst>
          </p:cNvPr>
          <p:cNvSpPr txBox="1"/>
          <p:nvPr/>
        </p:nvSpPr>
        <p:spPr>
          <a:xfrm>
            <a:off x="1625600" y="3510776"/>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Read the docs at </a:t>
            </a:r>
            <a:r>
              <a:rPr lang="en-US" sz="2800" b="1" dirty="0">
                <a:solidFill>
                  <a:srgbClr val="1F497D"/>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http://aka.ms/mlnetdocs</a:t>
            </a:r>
            <a:r>
              <a:rPr lang="en-US" sz="2800" b="1" dirty="0">
                <a:solidFill>
                  <a:srgbClr val="1F497D"/>
                </a:solidFill>
                <a:latin typeface="Segoe UI" panose="020B0502040204020203"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CF6B8874-B524-4568-AB56-0E456E98BD72}"/>
              </a:ext>
            </a:extLst>
          </p:cNvPr>
          <p:cNvSpPr/>
          <p:nvPr/>
        </p:nvSpPr>
        <p:spPr bwMode="auto">
          <a:xfrm>
            <a:off x="999365" y="5617033"/>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26" name="TextBox 22">
            <a:extLst>
              <a:ext uri="{FF2B5EF4-FFF2-40B4-BE49-F238E27FC236}">
                <a16:creationId xmlns:a16="http://schemas.microsoft.com/office/drawing/2014/main" id="{47FC0291-2625-483B-AD67-7A639361547E}"/>
              </a:ext>
            </a:extLst>
          </p:cNvPr>
          <p:cNvSpPr txBox="1"/>
          <p:nvPr/>
        </p:nvSpPr>
        <p:spPr>
          <a:xfrm>
            <a:off x="1625600" y="553927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Request features or contribute at </a:t>
            </a:r>
            <a:r>
              <a:rPr lang="en-US" sz="2800" b="1" dirty="0">
                <a:solidFill>
                  <a:srgbClr val="1F497D"/>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http://aka.ms/mlnet</a:t>
            </a:r>
            <a:r>
              <a:rPr lang="en-US" sz="2800" b="1" dirty="0">
                <a:solidFill>
                  <a:srgbClr val="1F497D"/>
                </a:solidFill>
                <a:latin typeface="Segoe UI" panose="020B0502040204020203" pitchFamily="34" charset="0"/>
                <a:cs typeface="Segoe UI" panose="020B0502040204020203" pitchFamily="34" charset="0"/>
              </a:rPr>
              <a:t>  </a:t>
            </a:r>
          </a:p>
        </p:txBody>
      </p:sp>
      <p:sp>
        <p:nvSpPr>
          <p:cNvPr id="27" name="Commitments_EC4D" title="Icon of a handshake">
            <a:extLst>
              <a:ext uri="{FF2B5EF4-FFF2-40B4-BE49-F238E27FC236}">
                <a16:creationId xmlns:a16="http://schemas.microsoft.com/office/drawing/2014/main" id="{46BECE70-F542-498A-8861-F49E360FEEA2}"/>
              </a:ext>
            </a:extLst>
          </p:cNvPr>
          <p:cNvSpPr>
            <a:spLocks noChangeAspect="1" noEditPoints="1"/>
          </p:cNvSpPr>
          <p:nvPr/>
        </p:nvSpPr>
        <p:spPr bwMode="auto">
          <a:xfrm>
            <a:off x="1120456" y="5763155"/>
            <a:ext cx="356211" cy="3339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8" name="TextBox 19">
            <a:extLst>
              <a:ext uri="{FF2B5EF4-FFF2-40B4-BE49-F238E27FC236}">
                <a16:creationId xmlns:a16="http://schemas.microsoft.com/office/drawing/2014/main" id="{00283807-1904-4A85-B72A-912AA87AD7F0}"/>
              </a:ext>
            </a:extLst>
          </p:cNvPr>
          <p:cNvSpPr txBox="1"/>
          <p:nvPr/>
        </p:nvSpPr>
        <p:spPr>
          <a:xfrm>
            <a:off x="1603311" y="4510809"/>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Watch ML.NET videos at </a:t>
            </a:r>
            <a:r>
              <a:rPr lang="en-US" sz="2800" b="1" dirty="0">
                <a:solidFill>
                  <a:srgbClr val="1F497D"/>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https://aka.ms/mlnetyoutube</a:t>
            </a:r>
            <a:r>
              <a:rPr lang="en-US" sz="2800" b="1" dirty="0">
                <a:solidFill>
                  <a:srgbClr val="1F497D"/>
                </a:solidFill>
                <a:latin typeface="Segoe UI" panose="020B0502040204020203" pitchFamily="34" charset="0"/>
                <a:cs typeface="Segoe UI" panose="020B0502040204020203" pitchFamily="34" charset="0"/>
              </a:rPr>
              <a:t> </a:t>
            </a:r>
          </a:p>
        </p:txBody>
      </p:sp>
      <p:sp>
        <p:nvSpPr>
          <p:cNvPr id="29" name="Rectangle 28">
            <a:extLst>
              <a:ext uri="{FF2B5EF4-FFF2-40B4-BE49-F238E27FC236}">
                <a16:creationId xmlns:a16="http://schemas.microsoft.com/office/drawing/2014/main" id="{FCAAFC88-2812-41C7-8700-6BB58CEF52EF}"/>
              </a:ext>
            </a:extLst>
          </p:cNvPr>
          <p:cNvSpPr/>
          <p:nvPr/>
        </p:nvSpPr>
        <p:spPr bwMode="auto">
          <a:xfrm>
            <a:off x="1001915" y="4611186"/>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pic>
        <p:nvPicPr>
          <p:cNvPr id="31" name="Graphic 30" descr="Video camera">
            <a:extLst>
              <a:ext uri="{FF2B5EF4-FFF2-40B4-BE49-F238E27FC236}">
                <a16:creationId xmlns:a16="http://schemas.microsoft.com/office/drawing/2014/main" id="{798BD547-4C42-4FE5-A87F-A7155EA81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8289" y="4634651"/>
            <a:ext cx="528384" cy="528384"/>
          </a:xfrm>
          <a:prstGeom prst="rect">
            <a:avLst/>
          </a:prstGeom>
        </p:spPr>
      </p:pic>
    </p:spTree>
    <p:extLst>
      <p:ext uri="{BB962C8B-B14F-4D97-AF65-F5344CB8AC3E}">
        <p14:creationId xmlns:p14="http://schemas.microsoft.com/office/powerpoint/2010/main" val="3126732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C89FF06-FC18-4D1F-BFFD-35386210F685}"/>
              </a:ext>
            </a:extLst>
          </p:cNvPr>
          <p:cNvSpPr txBox="1">
            <a:spLocks noChangeArrowheads="1"/>
          </p:cNvSpPr>
          <p:nvPr/>
        </p:nvSpPr>
        <p:spPr bwMode="auto">
          <a:xfrm>
            <a:off x="992777" y="2098947"/>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marL="0" marR="0" lvl="0" indent="0" defTabSz="896938" rtl="0" eaLnBrk="0" fontAlgn="base" latinLnBrk="0" hangingPunct="0">
              <a:lnSpc>
                <a:spcPct val="8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1"/>
                </a:solidFill>
                <a:effectLst/>
                <a:uLnTx/>
                <a:uFillTx/>
                <a:ea typeface="+mj-ea"/>
                <a:cs typeface="+mj-cs"/>
              </a:rPr>
              <a:t>Thank you! </a:t>
            </a:r>
            <a:r>
              <a:rPr kumimoji="0" lang="en-US" sz="4400" i="0" u="none" strike="noStrike" kern="1200" cap="none" spc="0" normalizeH="0" baseline="0" noProof="0" dirty="0">
                <a:ln>
                  <a:noFill/>
                </a:ln>
                <a:solidFill>
                  <a:schemeClr val="tx1"/>
                </a:solidFill>
                <a:effectLst/>
                <a:uLnTx/>
                <a:uFillTx/>
                <a:ea typeface="+mj-ea"/>
                <a:cs typeface="+mj-cs"/>
                <a:sym typeface="Wingdings" panose="05000000000000000000" pitchFamily="2" charset="2"/>
              </a:rPr>
              <a:t></a:t>
            </a:r>
            <a:endParaRPr kumimoji="0" lang="en-US" sz="4400" i="0" u="none" strike="noStrike" kern="1200" cap="none" spc="0" normalizeH="0" baseline="0" noProof="0" dirty="0">
              <a:ln>
                <a:noFill/>
              </a:ln>
              <a:solidFill>
                <a:schemeClr val="tx1"/>
              </a:solidFill>
              <a:effectLst/>
              <a:uLnTx/>
              <a:uFillTx/>
              <a:ea typeface="+mj-ea"/>
              <a:cs typeface="+mj-cs"/>
            </a:endParaRPr>
          </a:p>
        </p:txBody>
      </p:sp>
      <p:sp>
        <p:nvSpPr>
          <p:cNvPr id="9" name="Rectangle 8">
            <a:extLst>
              <a:ext uri="{FF2B5EF4-FFF2-40B4-BE49-F238E27FC236}">
                <a16:creationId xmlns:a16="http://schemas.microsoft.com/office/drawing/2014/main" id="{37907C5F-54AF-4B6D-AC69-6D2EFE02E8CE}"/>
              </a:ext>
            </a:extLst>
          </p:cNvPr>
          <p:cNvSpPr>
            <a:spLocks noChangeArrowheads="1"/>
          </p:cNvSpPr>
          <p:nvPr/>
        </p:nvSpPr>
        <p:spPr bwMode="auto">
          <a:xfrm>
            <a:off x="992777" y="3428999"/>
            <a:ext cx="3987800" cy="168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j-lt"/>
                <a:ea typeface="+mn-ea"/>
                <a:cs typeface="+mn-cs"/>
              </a:rPr>
              <a:t>Cesar de la 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Principal Program Manager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.NET &amp; ML.NET teams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000" b="1" dirty="0">
              <a:latin typeface="+mj-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mj-lt"/>
              </a:rPr>
              <a:t>Twitter: @cesardelatorre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mj-lt"/>
              <a:ea typeface="+mn-ea"/>
              <a:cs typeface="+mn-cs"/>
            </a:endParaRPr>
          </a:p>
        </p:txBody>
      </p:sp>
    </p:spTree>
    <p:extLst>
      <p:ext uri="{BB962C8B-B14F-4D97-AF65-F5344CB8AC3E}">
        <p14:creationId xmlns:p14="http://schemas.microsoft.com/office/powerpoint/2010/main" val="24068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2997-4F1F-4BF4-834E-81306B6DB3F9}"/>
              </a:ext>
            </a:extLst>
          </p:cNvPr>
          <p:cNvSpPr>
            <a:spLocks noGrp="1"/>
          </p:cNvSpPr>
          <p:nvPr>
            <p:ph type="title"/>
          </p:nvPr>
        </p:nvSpPr>
        <p:spPr>
          <a:xfrm>
            <a:off x="745525" y="2388172"/>
            <a:ext cx="10972800" cy="1143000"/>
          </a:xfrm>
        </p:spPr>
        <p:txBody>
          <a:bodyPr>
            <a:normAutofit/>
          </a:bodyPr>
          <a:lstStyle/>
          <a:p>
            <a:pPr algn="l"/>
            <a:r>
              <a:rPr lang="en-US" sz="6600" dirty="0"/>
              <a:t>Backup slides</a:t>
            </a:r>
          </a:p>
        </p:txBody>
      </p:sp>
    </p:spTree>
    <p:extLst>
      <p:ext uri="{BB962C8B-B14F-4D97-AF65-F5344CB8AC3E}">
        <p14:creationId xmlns:p14="http://schemas.microsoft.com/office/powerpoint/2010/main" val="48916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75933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3DDD-5676-461A-AFB4-616C2EFD2CAA}"/>
              </a:ext>
            </a:extLst>
          </p:cNvPr>
          <p:cNvSpPr>
            <a:spLocks noGrp="1"/>
          </p:cNvSpPr>
          <p:nvPr>
            <p:ph type="title"/>
          </p:nvPr>
        </p:nvSpPr>
        <p:spPr>
          <a:xfrm>
            <a:off x="219773" y="153811"/>
            <a:ext cx="12192000" cy="751671"/>
          </a:xfrm>
        </p:spPr>
        <p:txBody>
          <a:bodyPr anchor="t">
            <a:noAutofit/>
          </a:bodyPr>
          <a:lstStyle/>
          <a:p>
            <a:r>
              <a:rPr lang="en-US" sz="4200" dirty="0">
                <a:solidFill>
                  <a:schemeClr val="accent1"/>
                </a:solidFill>
              </a:rPr>
              <a:t>ML.NET is enterprise-ready battle proven</a:t>
            </a:r>
          </a:p>
        </p:txBody>
      </p:sp>
      <p:sp>
        <p:nvSpPr>
          <p:cNvPr id="4" name="Pentagon 19">
            <a:extLst>
              <a:ext uri="{FF2B5EF4-FFF2-40B4-BE49-F238E27FC236}">
                <a16:creationId xmlns:a16="http://schemas.microsoft.com/office/drawing/2014/main" id="{F0AA7B0D-9EA2-4E44-95BB-EAF29FE8B0F0}"/>
              </a:ext>
            </a:extLst>
          </p:cNvPr>
          <p:cNvSpPr/>
          <p:nvPr/>
        </p:nvSpPr>
        <p:spPr bwMode="auto">
          <a:xfrm>
            <a:off x="359544" y="1739153"/>
            <a:ext cx="5467409"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5" name="Pentagon 19">
            <a:extLst>
              <a:ext uri="{FF2B5EF4-FFF2-40B4-BE49-F238E27FC236}">
                <a16:creationId xmlns:a16="http://schemas.microsoft.com/office/drawing/2014/main" id="{03CF41AC-AC30-4566-AA99-27EA181746FA}"/>
              </a:ext>
            </a:extLst>
          </p:cNvPr>
          <p:cNvSpPr/>
          <p:nvPr/>
        </p:nvSpPr>
        <p:spPr bwMode="auto">
          <a:xfrm>
            <a:off x="345940" y="261845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6" name="Pentagon 19">
            <a:extLst>
              <a:ext uri="{FF2B5EF4-FFF2-40B4-BE49-F238E27FC236}">
                <a16:creationId xmlns:a16="http://schemas.microsoft.com/office/drawing/2014/main" id="{80C00F5F-9A3A-4632-AEF1-AD92CF62703B}"/>
              </a:ext>
            </a:extLst>
          </p:cNvPr>
          <p:cNvSpPr/>
          <p:nvPr/>
        </p:nvSpPr>
        <p:spPr bwMode="auto">
          <a:xfrm>
            <a:off x="359539" y="3504110"/>
            <a:ext cx="5483324"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7" name="Pentagon 19">
            <a:extLst>
              <a:ext uri="{FF2B5EF4-FFF2-40B4-BE49-F238E27FC236}">
                <a16:creationId xmlns:a16="http://schemas.microsoft.com/office/drawing/2014/main" id="{6C1078EE-83B1-4DB7-A6D7-5E5D3C9081A5}"/>
              </a:ext>
            </a:extLst>
          </p:cNvPr>
          <p:cNvSpPr/>
          <p:nvPr/>
        </p:nvSpPr>
        <p:spPr bwMode="auto">
          <a:xfrm>
            <a:off x="379096" y="4389762"/>
            <a:ext cx="5397451"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grpSp>
        <p:nvGrpSpPr>
          <p:cNvPr id="8" name="Group 7">
            <a:extLst>
              <a:ext uri="{FF2B5EF4-FFF2-40B4-BE49-F238E27FC236}">
                <a16:creationId xmlns:a16="http://schemas.microsoft.com/office/drawing/2014/main" id="{711117DE-FB63-4889-AF53-39CEB15DCF2B}"/>
              </a:ext>
            </a:extLst>
          </p:cNvPr>
          <p:cNvGrpSpPr/>
          <p:nvPr/>
        </p:nvGrpSpPr>
        <p:grpSpPr>
          <a:xfrm>
            <a:off x="173021" y="2555309"/>
            <a:ext cx="904555" cy="904553"/>
            <a:chOff x="926432" y="2738619"/>
            <a:chExt cx="904554" cy="904553"/>
          </a:xfrm>
        </p:grpSpPr>
        <p:sp>
          <p:nvSpPr>
            <p:cNvPr id="9" name="Oval 8">
              <a:extLst>
                <a:ext uri="{FF2B5EF4-FFF2-40B4-BE49-F238E27FC236}">
                  <a16:creationId xmlns:a16="http://schemas.microsoft.com/office/drawing/2014/main" id="{179B141F-ADB5-480C-BA51-C7F8B1D67C57}"/>
                </a:ext>
              </a:extLst>
            </p:cNvPr>
            <p:cNvSpPr/>
            <p:nvPr/>
          </p:nvSpPr>
          <p:spPr bwMode="auto">
            <a:xfrm>
              <a:off x="926432" y="2738619"/>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2" descr="Image result for excel icon">
              <a:extLst>
                <a:ext uri="{FF2B5EF4-FFF2-40B4-BE49-F238E27FC236}">
                  <a16:creationId xmlns:a16="http://schemas.microsoft.com/office/drawing/2014/main" id="{13B8959C-FEB3-409F-81E1-21415AC95F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95" t="9148" r="14308" b="21864"/>
            <a:stretch/>
          </p:blipFill>
          <p:spPr bwMode="auto">
            <a:xfrm>
              <a:off x="1115684" y="2932192"/>
              <a:ext cx="552569" cy="536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BDCC4C-8AFE-4494-B32B-1BF8508472F5}"/>
              </a:ext>
            </a:extLst>
          </p:cNvPr>
          <p:cNvGrpSpPr/>
          <p:nvPr/>
        </p:nvGrpSpPr>
        <p:grpSpPr>
          <a:xfrm>
            <a:off x="186619" y="3434614"/>
            <a:ext cx="904555" cy="904553"/>
            <a:chOff x="1194206" y="4212717"/>
            <a:chExt cx="904554" cy="904553"/>
          </a:xfrm>
        </p:grpSpPr>
        <p:sp>
          <p:nvSpPr>
            <p:cNvPr id="12" name="Oval 11">
              <a:extLst>
                <a:ext uri="{FF2B5EF4-FFF2-40B4-BE49-F238E27FC236}">
                  <a16:creationId xmlns:a16="http://schemas.microsoft.com/office/drawing/2014/main" id="{A618A6FA-97CA-4047-A813-4AB68C6046B8}"/>
                </a:ext>
              </a:extLst>
            </p:cNvPr>
            <p:cNvSpPr/>
            <p:nvPr/>
          </p:nvSpPr>
          <p:spPr bwMode="auto">
            <a:xfrm>
              <a:off x="1194206" y="4212717"/>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4" descr="Image result for powerpoint icon">
              <a:extLst>
                <a:ext uri="{FF2B5EF4-FFF2-40B4-BE49-F238E27FC236}">
                  <a16:creationId xmlns:a16="http://schemas.microsoft.com/office/drawing/2014/main" id="{9A4BB4BD-71BB-44F7-AAC7-F49C06A49E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3" y="4430656"/>
              <a:ext cx="502522" cy="493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CB8292-832D-4E56-A563-1AE0C232DEB7}"/>
              </a:ext>
            </a:extLst>
          </p:cNvPr>
          <p:cNvGrpSpPr/>
          <p:nvPr/>
        </p:nvGrpSpPr>
        <p:grpSpPr>
          <a:xfrm>
            <a:off x="200219" y="1689540"/>
            <a:ext cx="904555" cy="904553"/>
            <a:chOff x="926432" y="1399720"/>
            <a:chExt cx="904554" cy="904553"/>
          </a:xfrm>
        </p:grpSpPr>
        <p:sp>
          <p:nvSpPr>
            <p:cNvPr id="15" name="Oval 14">
              <a:extLst>
                <a:ext uri="{FF2B5EF4-FFF2-40B4-BE49-F238E27FC236}">
                  <a16:creationId xmlns:a16="http://schemas.microsoft.com/office/drawing/2014/main" id="{8AEBD2DE-FE7C-467D-B64F-5DA7CBEDB537}"/>
                </a:ext>
              </a:extLst>
            </p:cNvPr>
            <p:cNvSpPr/>
            <p:nvPr/>
          </p:nvSpPr>
          <p:spPr bwMode="auto">
            <a:xfrm>
              <a:off x="926432" y="1399720"/>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 name="Picture 6" descr="Image result for bing icon">
              <a:extLst>
                <a:ext uri="{FF2B5EF4-FFF2-40B4-BE49-F238E27FC236}">
                  <a16:creationId xmlns:a16="http://schemas.microsoft.com/office/drawing/2014/main" id="{06FAA422-95C8-4E80-A784-12A662F897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308" y="1565527"/>
              <a:ext cx="573319" cy="57331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Oval 17">
            <a:extLst>
              <a:ext uri="{FF2B5EF4-FFF2-40B4-BE49-F238E27FC236}">
                <a16:creationId xmlns:a16="http://schemas.microsoft.com/office/drawing/2014/main" id="{B7A96C87-B74F-4D71-8481-142BC0C76FB0}"/>
              </a:ext>
            </a:extLst>
          </p:cNvPr>
          <p:cNvSpPr/>
          <p:nvPr/>
        </p:nvSpPr>
        <p:spPr bwMode="auto">
          <a:xfrm>
            <a:off x="219773" y="4325310"/>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6057612-9809-4652-9957-5E7E98112488}"/>
              </a:ext>
            </a:extLst>
          </p:cNvPr>
          <p:cNvSpPr/>
          <p:nvPr/>
        </p:nvSpPr>
        <p:spPr>
          <a:xfrm>
            <a:off x="1147395" y="4560714"/>
            <a:ext cx="4654992"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Microsoft Defender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Antivirus Threat Protection</a:t>
            </a:r>
          </a:p>
        </p:txBody>
      </p:sp>
      <p:sp>
        <p:nvSpPr>
          <p:cNvPr id="21" name="Rectangle 20">
            <a:extLst>
              <a:ext uri="{FF2B5EF4-FFF2-40B4-BE49-F238E27FC236}">
                <a16:creationId xmlns:a16="http://schemas.microsoft.com/office/drawing/2014/main" id="{C069CF26-2159-49B4-9630-A84020EA6016}"/>
              </a:ext>
            </a:extLst>
          </p:cNvPr>
          <p:cNvSpPr/>
          <p:nvPr/>
        </p:nvSpPr>
        <p:spPr>
          <a:xfrm>
            <a:off x="1128875" y="3712734"/>
            <a:ext cx="3193944"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Power Point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Design Ideas</a:t>
            </a:r>
          </a:p>
        </p:txBody>
      </p:sp>
      <p:sp>
        <p:nvSpPr>
          <p:cNvPr id="22" name="Rectangle 21">
            <a:extLst>
              <a:ext uri="{FF2B5EF4-FFF2-40B4-BE49-F238E27FC236}">
                <a16:creationId xmlns:a16="http://schemas.microsoft.com/office/drawing/2014/main" id="{C3AA1105-E1AB-45A9-A275-D9784FB6882F}"/>
              </a:ext>
            </a:extLst>
          </p:cNvPr>
          <p:cNvSpPr/>
          <p:nvPr/>
        </p:nvSpPr>
        <p:spPr>
          <a:xfrm>
            <a:off x="1109151" y="2802502"/>
            <a:ext cx="3164777"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Excel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Chart Recommendations</a:t>
            </a:r>
          </a:p>
        </p:txBody>
      </p:sp>
      <p:sp>
        <p:nvSpPr>
          <p:cNvPr id="23" name="Rectangle 22">
            <a:extLst>
              <a:ext uri="{FF2B5EF4-FFF2-40B4-BE49-F238E27FC236}">
                <a16:creationId xmlns:a16="http://schemas.microsoft.com/office/drawing/2014/main" id="{C24E4494-A8CF-4147-B2A6-845F742CD930}"/>
              </a:ext>
            </a:extLst>
          </p:cNvPr>
          <p:cNvSpPr/>
          <p:nvPr/>
        </p:nvSpPr>
        <p:spPr>
          <a:xfrm>
            <a:off x="1147395" y="1884429"/>
            <a:ext cx="214071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Bing</a:t>
            </a:r>
            <a:r>
              <a:rPr kumimoji="0" lang="en-US" sz="1733" b="0"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Ad Predictions</a:t>
            </a:r>
            <a:endParaRPr kumimoji="0" lang="en-US" sz="1733"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24" name="Pentagon 19">
            <a:extLst>
              <a:ext uri="{FF2B5EF4-FFF2-40B4-BE49-F238E27FC236}">
                <a16:creationId xmlns:a16="http://schemas.microsoft.com/office/drawing/2014/main" id="{7446A76C-EAFB-4D34-AA65-046B8BFAE0F4}"/>
              </a:ext>
            </a:extLst>
          </p:cNvPr>
          <p:cNvSpPr/>
          <p:nvPr/>
        </p:nvSpPr>
        <p:spPr bwMode="auto">
          <a:xfrm>
            <a:off x="345940" y="528102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5" name="Oval 24">
            <a:extLst>
              <a:ext uri="{FF2B5EF4-FFF2-40B4-BE49-F238E27FC236}">
                <a16:creationId xmlns:a16="http://schemas.microsoft.com/office/drawing/2014/main" id="{894B0462-9B50-491B-A4AE-0B178A8EF06C}"/>
              </a:ext>
            </a:extLst>
          </p:cNvPr>
          <p:cNvSpPr/>
          <p:nvPr/>
        </p:nvSpPr>
        <p:spPr bwMode="auto">
          <a:xfrm>
            <a:off x="186619" y="5183074"/>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DCF9B81D-DA60-41CC-80A6-2620B7807E2D}"/>
              </a:ext>
            </a:extLst>
          </p:cNvPr>
          <p:cNvSpPr/>
          <p:nvPr/>
        </p:nvSpPr>
        <p:spPr>
          <a:xfrm>
            <a:off x="1142206" y="5326524"/>
            <a:ext cx="4297138" cy="62568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ML Studio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Multiple components</a:t>
            </a:r>
          </a:p>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Stream Analytics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Anomaly Detection</a:t>
            </a:r>
          </a:p>
        </p:txBody>
      </p:sp>
      <p:pic>
        <p:nvPicPr>
          <p:cNvPr id="27" name="Picture 2" descr="Image result for azure icons">
            <a:extLst>
              <a:ext uri="{FF2B5EF4-FFF2-40B4-BE49-F238E27FC236}">
                <a16:creationId xmlns:a16="http://schemas.microsoft.com/office/drawing/2014/main" id="{3C9B9635-37C3-4683-8B3E-D6121B4F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39" y="5329793"/>
            <a:ext cx="648819" cy="648819"/>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19">
            <a:extLst>
              <a:ext uri="{FF2B5EF4-FFF2-40B4-BE49-F238E27FC236}">
                <a16:creationId xmlns:a16="http://schemas.microsoft.com/office/drawing/2014/main" id="{D94CEF16-C055-44DF-8BCD-D2AAD0277884}"/>
              </a:ext>
            </a:extLst>
          </p:cNvPr>
          <p:cNvSpPr/>
          <p:nvPr/>
        </p:nvSpPr>
        <p:spPr bwMode="auto">
          <a:xfrm>
            <a:off x="6794977" y="1739153"/>
            <a:ext cx="5164259"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Pentagon 19">
            <a:extLst>
              <a:ext uri="{FF2B5EF4-FFF2-40B4-BE49-F238E27FC236}">
                <a16:creationId xmlns:a16="http://schemas.microsoft.com/office/drawing/2014/main" id="{D63605D0-107A-45FE-AED5-0C2F1229078A}"/>
              </a:ext>
            </a:extLst>
          </p:cNvPr>
          <p:cNvSpPr/>
          <p:nvPr/>
        </p:nvSpPr>
        <p:spPr bwMode="auto">
          <a:xfrm>
            <a:off x="6503111" y="261845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0" name="Pentagon 19">
            <a:extLst>
              <a:ext uri="{FF2B5EF4-FFF2-40B4-BE49-F238E27FC236}">
                <a16:creationId xmlns:a16="http://schemas.microsoft.com/office/drawing/2014/main" id="{850BABC0-A1FF-4CE1-A617-09041F44AB7B}"/>
              </a:ext>
            </a:extLst>
          </p:cNvPr>
          <p:cNvSpPr/>
          <p:nvPr/>
        </p:nvSpPr>
        <p:spPr bwMode="auto">
          <a:xfrm>
            <a:off x="6516710" y="3504110"/>
            <a:ext cx="5483324"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1" name="Pentagon 19">
            <a:extLst>
              <a:ext uri="{FF2B5EF4-FFF2-40B4-BE49-F238E27FC236}">
                <a16:creationId xmlns:a16="http://schemas.microsoft.com/office/drawing/2014/main" id="{A42E6475-EA05-418F-BAC6-8057EFC671F8}"/>
              </a:ext>
            </a:extLst>
          </p:cNvPr>
          <p:cNvSpPr/>
          <p:nvPr/>
        </p:nvSpPr>
        <p:spPr bwMode="auto">
          <a:xfrm>
            <a:off x="6536267" y="4389762"/>
            <a:ext cx="5397451"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3" name="Oval 32">
            <a:extLst>
              <a:ext uri="{FF2B5EF4-FFF2-40B4-BE49-F238E27FC236}">
                <a16:creationId xmlns:a16="http://schemas.microsoft.com/office/drawing/2014/main" id="{B8AC59D5-CB88-4C06-B8CC-3ACBEAA4A385}"/>
              </a:ext>
            </a:extLst>
          </p:cNvPr>
          <p:cNvSpPr/>
          <p:nvPr/>
        </p:nvSpPr>
        <p:spPr bwMode="auto">
          <a:xfrm>
            <a:off x="6330192" y="2532361"/>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A8D0979-81EE-483E-A19A-ACF2049BA2C1}"/>
              </a:ext>
            </a:extLst>
          </p:cNvPr>
          <p:cNvSpPr/>
          <p:nvPr/>
        </p:nvSpPr>
        <p:spPr bwMode="auto">
          <a:xfrm>
            <a:off x="6343789" y="3411666"/>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6333A43-7FE1-4DFE-BBF3-91B030467E9D}"/>
              </a:ext>
            </a:extLst>
          </p:cNvPr>
          <p:cNvSpPr/>
          <p:nvPr/>
        </p:nvSpPr>
        <p:spPr bwMode="auto">
          <a:xfrm>
            <a:off x="6357389" y="166659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699AE3A0-BE95-4ADF-A04E-E91973983EF0}"/>
              </a:ext>
            </a:extLst>
          </p:cNvPr>
          <p:cNvSpPr/>
          <p:nvPr/>
        </p:nvSpPr>
        <p:spPr bwMode="auto">
          <a:xfrm>
            <a:off x="6376944" y="430236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9083AC4F-F046-46BB-A1B8-4139E233B32F}"/>
              </a:ext>
            </a:extLst>
          </p:cNvPr>
          <p:cNvSpPr/>
          <p:nvPr/>
        </p:nvSpPr>
        <p:spPr>
          <a:xfrm>
            <a:off x="7304566" y="4560714"/>
            <a:ext cx="451713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Brenmor</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Medical patient survey classification</a:t>
            </a:r>
          </a:p>
        </p:txBody>
      </p:sp>
      <p:sp>
        <p:nvSpPr>
          <p:cNvPr id="45" name="Rectangle 44">
            <a:extLst>
              <a:ext uri="{FF2B5EF4-FFF2-40B4-BE49-F238E27FC236}">
                <a16:creationId xmlns:a16="http://schemas.microsoft.com/office/drawing/2014/main" id="{F478B6AA-361D-4D39-A521-83A49BE30651}"/>
              </a:ext>
            </a:extLst>
          </p:cNvPr>
          <p:cNvSpPr/>
          <p:nvPr/>
        </p:nvSpPr>
        <p:spPr>
          <a:xfrm>
            <a:off x="7272446" y="3678955"/>
            <a:ext cx="4713988"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Sig Parser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E-mail spam detection</a:t>
            </a:r>
          </a:p>
        </p:txBody>
      </p:sp>
      <p:sp>
        <p:nvSpPr>
          <p:cNvPr id="46" name="Rectangle 45">
            <a:extLst>
              <a:ext uri="{FF2B5EF4-FFF2-40B4-BE49-F238E27FC236}">
                <a16:creationId xmlns:a16="http://schemas.microsoft.com/office/drawing/2014/main" id="{0F3A53D1-7769-41E1-97D6-F47233DEC750}"/>
              </a:ext>
            </a:extLst>
          </p:cNvPr>
          <p:cNvSpPr/>
          <p:nvPr/>
        </p:nvSpPr>
        <p:spPr>
          <a:xfrm>
            <a:off x="7266322" y="2802502"/>
            <a:ext cx="4916731"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Williams Mullen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Law document classification</a:t>
            </a:r>
          </a:p>
        </p:txBody>
      </p:sp>
      <p:sp>
        <p:nvSpPr>
          <p:cNvPr id="47" name="Rectangle 46">
            <a:extLst>
              <a:ext uri="{FF2B5EF4-FFF2-40B4-BE49-F238E27FC236}">
                <a16:creationId xmlns:a16="http://schemas.microsoft.com/office/drawing/2014/main" id="{12B31445-E286-449D-895A-7230D9123F41}"/>
              </a:ext>
            </a:extLst>
          </p:cNvPr>
          <p:cNvSpPr/>
          <p:nvPr/>
        </p:nvSpPr>
        <p:spPr>
          <a:xfrm>
            <a:off x="7304566" y="1884428"/>
            <a:ext cx="4712637" cy="33855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Evolution Software – </a:t>
            </a:r>
            <a:r>
              <a:rPr kumimoji="0" lang="en-US" sz="1600"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Hazelnut drying time prediction</a:t>
            </a:r>
            <a:endParaRPr kumimoji="0" lang="en-US" sz="1600"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48" name="Pentagon 19">
            <a:extLst>
              <a:ext uri="{FF2B5EF4-FFF2-40B4-BE49-F238E27FC236}">
                <a16:creationId xmlns:a16="http://schemas.microsoft.com/office/drawing/2014/main" id="{F3729072-AFC2-4D83-B9B9-5749C7E1996E}"/>
              </a:ext>
            </a:extLst>
          </p:cNvPr>
          <p:cNvSpPr/>
          <p:nvPr/>
        </p:nvSpPr>
        <p:spPr bwMode="auto">
          <a:xfrm>
            <a:off x="6503111" y="528102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49" name="Oval 48">
            <a:extLst>
              <a:ext uri="{FF2B5EF4-FFF2-40B4-BE49-F238E27FC236}">
                <a16:creationId xmlns:a16="http://schemas.microsoft.com/office/drawing/2014/main" id="{161BACA5-9503-4C6B-9FF3-7D30F4A80BF7}"/>
              </a:ext>
            </a:extLst>
          </p:cNvPr>
          <p:cNvSpPr/>
          <p:nvPr/>
        </p:nvSpPr>
        <p:spPr bwMode="auto">
          <a:xfrm>
            <a:off x="6343789" y="5181668"/>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A269C183-241D-47D0-925D-B531AF1A951E}"/>
              </a:ext>
            </a:extLst>
          </p:cNvPr>
          <p:cNvSpPr/>
          <p:nvPr/>
        </p:nvSpPr>
        <p:spPr>
          <a:xfrm>
            <a:off x="7299377" y="5437737"/>
            <a:ext cx="3788345"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endjin</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Newsletter article classification</a:t>
            </a:r>
          </a:p>
        </p:txBody>
      </p:sp>
      <p:pic>
        <p:nvPicPr>
          <p:cNvPr id="1026" name="Picture 2">
            <a:extLst>
              <a:ext uri="{FF2B5EF4-FFF2-40B4-BE49-F238E27FC236}">
                <a16:creationId xmlns:a16="http://schemas.microsoft.com/office/drawing/2014/main" id="{365FD6D5-1BFB-4BEC-A4A7-C106E3F07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385" y="3814464"/>
            <a:ext cx="904555" cy="142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005491-1C4A-4804-98B2-771765AFA1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767" y="2009409"/>
            <a:ext cx="913820" cy="274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094E5D-A321-4F7A-AAC7-CEE06895F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6385" y="2811724"/>
            <a:ext cx="904555" cy="4083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E245EC-1DFC-4C39-BD9C-333166C61C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6688" y="4564054"/>
            <a:ext cx="889977" cy="408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8E9724-E050-47A5-A2D8-70C9D69E24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6944" y="5444663"/>
            <a:ext cx="822573" cy="41128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BA5D60B-A41B-47B2-82B5-3020797EBF6D}"/>
              </a:ext>
            </a:extLst>
          </p:cNvPr>
          <p:cNvSpPr/>
          <p:nvPr/>
        </p:nvSpPr>
        <p:spPr>
          <a:xfrm>
            <a:off x="10571367" y="5945554"/>
            <a:ext cx="1021023" cy="379656"/>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511C74"/>
                </a:solidFill>
                <a:effectLst/>
                <a:uLnTx/>
                <a:uFillTx/>
                <a:latin typeface="Segoe UI Light"/>
                <a:ea typeface="+mn-ea"/>
                <a:cs typeface="Segoe UI Light" panose="020B0502040204020203" pitchFamily="34" charset="0"/>
              </a:rPr>
              <a:t>+ more</a:t>
            </a:r>
          </a:p>
        </p:txBody>
      </p:sp>
      <p:pic>
        <p:nvPicPr>
          <p:cNvPr id="1038" name="Picture 14">
            <a:extLst>
              <a:ext uri="{FF2B5EF4-FFF2-40B4-BE49-F238E27FC236}">
                <a16:creationId xmlns:a16="http://schemas.microsoft.com/office/drawing/2014/main" id="{9B783F8E-6398-4776-9582-246601336B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620" y="4471088"/>
            <a:ext cx="537752" cy="537752"/>
          </a:xfrm>
          <a:prstGeom prst="rect">
            <a:avLst/>
          </a:prstGeom>
          <a:noFill/>
          <a:extLst>
            <a:ext uri="{909E8E84-426E-40DD-AFC4-6F175D3DCCD1}">
              <a14:hiddenFill xmlns:a14="http://schemas.microsoft.com/office/drawing/2010/main">
                <a:solidFill>
                  <a:srgbClr val="FFFFFF"/>
                </a:solidFill>
              </a14:hiddenFill>
            </a:ext>
          </a:extLst>
        </p:spPr>
      </p:pic>
      <p:sp>
        <p:nvSpPr>
          <p:cNvPr id="63" name="Title 1">
            <a:extLst>
              <a:ext uri="{FF2B5EF4-FFF2-40B4-BE49-F238E27FC236}">
                <a16:creationId xmlns:a16="http://schemas.microsoft.com/office/drawing/2014/main" id="{506C55D0-77C9-40AE-BFB8-8B629DE70CD7}"/>
              </a:ext>
            </a:extLst>
          </p:cNvPr>
          <p:cNvSpPr txBox="1">
            <a:spLocks/>
          </p:cNvSpPr>
          <p:nvPr/>
        </p:nvSpPr>
        <p:spPr>
          <a:xfrm>
            <a:off x="835552" y="1097083"/>
            <a:ext cx="4867157"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32145A"/>
                </a:solidFill>
                <a:effectLst/>
                <a:uLnTx/>
                <a:uFillTx/>
                <a:latin typeface="Segoe UI Light"/>
                <a:ea typeface="+mj-ea"/>
                <a:cs typeface="+mj-cs"/>
              </a:rPr>
              <a:t>Microsoft Products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(Using ML.NET internally </a:t>
            </a:r>
            <a:r>
              <a:rPr kumimoji="0" lang="en-US" sz="1467" b="0" i="0" u="none" strike="noStrike" kern="1200" cap="none" spc="0" normalizeH="0" baseline="0" noProof="0">
                <a:ln>
                  <a:noFill/>
                </a:ln>
                <a:solidFill>
                  <a:srgbClr val="32145A"/>
                </a:solidFill>
                <a:effectLst/>
                <a:uLnTx/>
                <a:uFillTx/>
                <a:latin typeface="Segoe UI Light"/>
                <a:ea typeface="+mj-ea"/>
                <a:cs typeface="+mj-cs"/>
              </a:rPr>
              <a:t>for &gt; 8 years</a:t>
            </a:r>
            <a:r>
              <a:rPr kumimoji="0" lang="en-US" sz="1467" b="0" i="0" u="none" strike="noStrike" kern="1200" cap="none" spc="0" normalizeH="0" baseline="0" noProof="0" dirty="0">
                <a:ln>
                  <a:noFill/>
                </a:ln>
                <a:solidFill>
                  <a:srgbClr val="32145A"/>
                </a:solidFill>
                <a:effectLst/>
                <a:uLnTx/>
                <a:uFillTx/>
                <a:latin typeface="Segoe UI Light"/>
                <a:ea typeface="+mj-ea"/>
                <a:cs typeface="+mj-cs"/>
              </a:rPr>
              <a:t>)</a:t>
            </a:r>
          </a:p>
        </p:txBody>
      </p:sp>
      <p:sp>
        <p:nvSpPr>
          <p:cNvPr id="64" name="Title 1">
            <a:extLst>
              <a:ext uri="{FF2B5EF4-FFF2-40B4-BE49-F238E27FC236}">
                <a16:creationId xmlns:a16="http://schemas.microsoft.com/office/drawing/2014/main" id="{4BE63F18-B0D2-41D7-94D3-EDBB11C11F10}"/>
              </a:ext>
            </a:extLst>
          </p:cNvPr>
          <p:cNvSpPr txBox="1">
            <a:spLocks/>
          </p:cNvSpPr>
          <p:nvPr/>
        </p:nvSpPr>
        <p:spPr>
          <a:xfrm>
            <a:off x="7010400" y="1235928"/>
            <a:ext cx="3780589"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511C74"/>
                </a:solidFill>
                <a:effectLst/>
                <a:uLnTx/>
                <a:uFillTx/>
                <a:latin typeface="Segoe UI Light"/>
                <a:ea typeface="+mj-ea"/>
                <a:cs typeface="+mj-cs"/>
              </a:rPr>
              <a:t>Customers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(ML.NET v1 since May 2019)</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133" b="1" i="0" u="none" strike="noStrike" kern="1200" cap="none" spc="0" normalizeH="0" baseline="0" noProof="0" dirty="0">
              <a:ln>
                <a:noFill/>
              </a:ln>
              <a:solidFill>
                <a:srgbClr val="511C74"/>
              </a:solidFill>
              <a:effectLst/>
              <a:uLnTx/>
              <a:uFillTx/>
              <a:latin typeface="Segoe UI Light"/>
              <a:ea typeface="+mj-ea"/>
              <a:cs typeface="+mj-cs"/>
            </a:endParaRPr>
          </a:p>
        </p:txBody>
      </p:sp>
    </p:spTree>
    <p:extLst>
      <p:ext uri="{BB962C8B-B14F-4D97-AF65-F5344CB8AC3E}">
        <p14:creationId xmlns:p14="http://schemas.microsoft.com/office/powerpoint/2010/main" val="33420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20" grpId="0"/>
      <p:bldP spid="21" grpId="0"/>
      <p:bldP spid="22" grpId="0"/>
      <p:bldP spid="23" grpId="0"/>
      <p:bldP spid="24" grpId="0" animBg="1"/>
      <p:bldP spid="25" grpId="0" animBg="1"/>
      <p:bldP spid="26" grpId="0"/>
      <p:bldP spid="28" grpId="0" animBg="1"/>
      <p:bldP spid="29" grpId="0" animBg="1"/>
      <p:bldP spid="30" grpId="0" animBg="1"/>
      <p:bldP spid="31" grpId="0" animBg="1"/>
      <p:bldP spid="33" grpId="0" animBg="1"/>
      <p:bldP spid="36" grpId="0" animBg="1"/>
      <p:bldP spid="39" grpId="0" animBg="1"/>
      <p:bldP spid="42" grpId="0" animBg="1"/>
      <p:bldP spid="44" grpId="0"/>
      <p:bldP spid="45" grpId="0"/>
      <p:bldP spid="46" grpId="0"/>
      <p:bldP spid="47" grpId="0"/>
      <p:bldP spid="48" grpId="0" animBg="1"/>
      <p:bldP spid="49" grpId="0" animBg="1"/>
      <p:bldP spid="50" grpId="0"/>
      <p:bldP spid="60"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err="1"/>
              <a:t>Introdução</a:t>
            </a:r>
            <a:r>
              <a:rPr lang="en-US" sz="4800" dirty="0"/>
              <a:t> </a:t>
            </a:r>
            <a:r>
              <a:rPr lang="en-US" sz="4800" dirty="0" err="1"/>
              <a:t>Rápida</a:t>
            </a:r>
            <a:br>
              <a:rPr lang="en-US" sz="4800" dirty="0"/>
            </a:br>
            <a:r>
              <a:rPr lang="en-US" sz="4800" b="1" dirty="0">
                <a:latin typeface="+mn-lt"/>
              </a:rPr>
              <a:t>ML.NET</a:t>
            </a:r>
          </a:p>
        </p:txBody>
      </p:sp>
    </p:spTree>
    <p:extLst>
      <p:ext uri="{BB962C8B-B14F-4D97-AF65-F5344CB8AC3E}">
        <p14:creationId xmlns:p14="http://schemas.microsoft.com/office/powerpoint/2010/main" val="17646184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ABDF-4824-4DD4-A623-0E4550705122}"/>
              </a:ext>
            </a:extLst>
          </p:cNvPr>
          <p:cNvSpPr>
            <a:spLocks noGrp="1"/>
          </p:cNvSpPr>
          <p:nvPr>
            <p:ph type="title"/>
          </p:nvPr>
        </p:nvSpPr>
        <p:spPr>
          <a:xfrm>
            <a:off x="105105" y="275167"/>
            <a:ext cx="11997559" cy="1143000"/>
          </a:xfrm>
        </p:spPr>
        <p:txBody>
          <a:bodyPr>
            <a:normAutofit fontScale="90000"/>
          </a:bodyPr>
          <a:lstStyle/>
          <a:p>
            <a:r>
              <a:rPr lang="en-US" dirty="0">
                <a:solidFill>
                  <a:schemeClr val="accent1"/>
                </a:solidFill>
              </a:rPr>
              <a:t>ML.NET</a:t>
            </a:r>
            <a:br>
              <a:rPr lang="en-US" dirty="0"/>
            </a:br>
            <a:r>
              <a:rPr lang="en-US" sz="3867" dirty="0"/>
              <a:t>Um framework para machine learning </a:t>
            </a:r>
            <a:r>
              <a:rPr lang="en-US" sz="3867" b="1" dirty="0">
                <a:solidFill>
                  <a:schemeClr val="accent1"/>
                </a:solidFill>
              </a:rPr>
              <a:t>open source </a:t>
            </a:r>
            <a:r>
              <a:rPr lang="en-US" sz="3867" dirty="0"/>
              <a:t>e </a:t>
            </a:r>
            <a:r>
              <a:rPr lang="en-US" sz="3867" b="1" dirty="0">
                <a:solidFill>
                  <a:schemeClr val="accent1"/>
                </a:solidFill>
              </a:rPr>
              <a:t>cross-platform</a:t>
            </a:r>
            <a:endParaRPr lang="en-US" sz="3867" dirty="0"/>
          </a:p>
        </p:txBody>
      </p:sp>
      <p:pic>
        <p:nvPicPr>
          <p:cNvPr id="4" name="Graphic 3">
            <a:extLst>
              <a:ext uri="{FF2B5EF4-FFF2-40B4-BE49-F238E27FC236}">
                <a16:creationId xmlns:a16="http://schemas.microsoft.com/office/drawing/2014/main" id="{B53FCD07-AB18-4381-9962-5F7B5797B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99" y="2755878"/>
            <a:ext cx="4086321" cy="4095845"/>
          </a:xfrm>
          <a:prstGeom prst="rect">
            <a:avLst/>
          </a:prstGeom>
        </p:spPr>
      </p:pic>
      <p:sp>
        <p:nvSpPr>
          <p:cNvPr id="3" name="Rectangle 2">
            <a:extLst>
              <a:ext uri="{FF2B5EF4-FFF2-40B4-BE49-F238E27FC236}">
                <a16:creationId xmlns:a16="http://schemas.microsoft.com/office/drawing/2014/main" id="{008EB523-2B61-47E6-A718-8E2E5591EE14}"/>
              </a:ext>
            </a:extLst>
          </p:cNvPr>
          <p:cNvSpPr/>
          <p:nvPr/>
        </p:nvSpPr>
        <p:spPr>
          <a:xfrm>
            <a:off x="2936971"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Criado</a:t>
            </a:r>
            <a:r>
              <a:rPr lang="en-US" sz="2300" b="1" dirty="0">
                <a:solidFill>
                  <a:schemeClr val="tx2"/>
                </a:solidFill>
              </a:rPr>
              <a:t> para  </a:t>
            </a:r>
            <a:r>
              <a:rPr lang="en-US" sz="2300" b="1" dirty="0" err="1">
                <a:solidFill>
                  <a:schemeClr val="tx2"/>
                </a:solidFill>
              </a:rPr>
              <a:t>desenvolvedores</a:t>
            </a:r>
            <a:endParaRPr lang="en-US" sz="2300" b="1" dirty="0">
              <a:solidFill>
                <a:schemeClr val="tx2"/>
              </a:solidFill>
            </a:endParaRPr>
          </a:p>
          <a:p>
            <a:pPr lvl="1" algn="r"/>
            <a:r>
              <a:rPr lang="en-US" sz="2300" b="1" dirty="0">
                <a:solidFill>
                  <a:schemeClr val="tx2"/>
                </a:solidFill>
              </a:rPr>
              <a:t>.NET</a:t>
            </a:r>
          </a:p>
        </p:txBody>
      </p:sp>
      <p:pic>
        <p:nvPicPr>
          <p:cNvPr id="12" name="Picture 11">
            <a:extLst>
              <a:ext uri="{FF2B5EF4-FFF2-40B4-BE49-F238E27FC236}">
                <a16:creationId xmlns:a16="http://schemas.microsoft.com/office/drawing/2014/main" id="{327EBE1A-7BCB-405B-8F3B-DBB884DF837A}"/>
              </a:ext>
            </a:extLst>
          </p:cNvPr>
          <p:cNvPicPr>
            <a:picLocks noChangeAspect="1"/>
          </p:cNvPicPr>
          <p:nvPr/>
        </p:nvPicPr>
        <p:blipFill>
          <a:blip r:embed="rId5"/>
          <a:stretch>
            <a:fillRect/>
          </a:stretch>
        </p:blipFill>
        <p:spPr>
          <a:xfrm>
            <a:off x="3140171" y="2303415"/>
            <a:ext cx="742951" cy="730251"/>
          </a:xfrm>
          <a:prstGeom prst="rect">
            <a:avLst/>
          </a:prstGeom>
        </p:spPr>
      </p:pic>
      <p:sp>
        <p:nvSpPr>
          <p:cNvPr id="13" name="Rectangle 12">
            <a:extLst>
              <a:ext uri="{FF2B5EF4-FFF2-40B4-BE49-F238E27FC236}">
                <a16:creationId xmlns:a16="http://schemas.microsoft.com/office/drawing/2014/main" id="{AABC16F0-0CA6-42DE-AF03-12CC5B7B18DF}"/>
              </a:ext>
            </a:extLst>
          </p:cNvPr>
          <p:cNvSpPr/>
          <p:nvPr/>
        </p:nvSpPr>
        <p:spPr>
          <a:xfrm>
            <a:off x="6833195"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Cenários</a:t>
            </a:r>
            <a:r>
              <a:rPr lang="en-US" sz="2300" b="1" dirty="0">
                <a:solidFill>
                  <a:schemeClr val="tx2"/>
                </a:solidFill>
              </a:rPr>
              <a:t> </a:t>
            </a:r>
            <a:r>
              <a:rPr lang="en-US" sz="2300" b="1" dirty="0" err="1">
                <a:solidFill>
                  <a:schemeClr val="tx2"/>
                </a:solidFill>
              </a:rPr>
              <a:t>customizados</a:t>
            </a:r>
            <a:endParaRPr lang="en-US" sz="2300" b="1" dirty="0">
              <a:solidFill>
                <a:schemeClr val="tx2"/>
              </a:solidFill>
            </a:endParaRPr>
          </a:p>
        </p:txBody>
      </p:sp>
      <p:pic>
        <p:nvPicPr>
          <p:cNvPr id="14" name="Picture 13">
            <a:extLst>
              <a:ext uri="{FF2B5EF4-FFF2-40B4-BE49-F238E27FC236}">
                <a16:creationId xmlns:a16="http://schemas.microsoft.com/office/drawing/2014/main" id="{43C3F99B-D6FC-46C2-849C-8FE03A2C9136}"/>
              </a:ext>
            </a:extLst>
          </p:cNvPr>
          <p:cNvPicPr>
            <a:picLocks noChangeAspect="1"/>
          </p:cNvPicPr>
          <p:nvPr/>
        </p:nvPicPr>
        <p:blipFill>
          <a:blip r:embed="rId6"/>
          <a:stretch>
            <a:fillRect/>
          </a:stretch>
        </p:blipFill>
        <p:spPr>
          <a:xfrm>
            <a:off x="6972393" y="2291383"/>
            <a:ext cx="825503" cy="811392"/>
          </a:xfrm>
          <a:prstGeom prst="rect">
            <a:avLst/>
          </a:prstGeom>
        </p:spPr>
      </p:pic>
      <p:sp>
        <p:nvSpPr>
          <p:cNvPr id="15" name="Rectangle 14">
            <a:extLst>
              <a:ext uri="{FF2B5EF4-FFF2-40B4-BE49-F238E27FC236}">
                <a16:creationId xmlns:a16="http://schemas.microsoft.com/office/drawing/2014/main" id="{EE4CB2F8-D850-4878-BDA2-61BD6AF102C4}"/>
              </a:ext>
            </a:extLst>
          </p:cNvPr>
          <p:cNvSpPr/>
          <p:nvPr/>
        </p:nvSpPr>
        <p:spPr>
          <a:xfrm>
            <a:off x="2979749"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Extensível</a:t>
            </a:r>
            <a:r>
              <a:rPr lang="en-US" sz="2300" b="1" dirty="0">
                <a:solidFill>
                  <a:schemeClr val="tx2"/>
                </a:solidFill>
              </a:rPr>
              <a:t> com TensorFlow &amp; </a:t>
            </a:r>
            <a:r>
              <a:rPr lang="en-US" sz="2300" b="1" dirty="0" err="1">
                <a:solidFill>
                  <a:schemeClr val="tx2"/>
                </a:solidFill>
              </a:rPr>
              <a:t>mais</a:t>
            </a:r>
            <a:endParaRPr lang="en-US" sz="2300" b="1" dirty="0">
              <a:solidFill>
                <a:schemeClr val="tx2"/>
              </a:solidFill>
            </a:endParaRPr>
          </a:p>
        </p:txBody>
      </p:sp>
      <p:pic>
        <p:nvPicPr>
          <p:cNvPr id="16" name="Picture 15">
            <a:extLst>
              <a:ext uri="{FF2B5EF4-FFF2-40B4-BE49-F238E27FC236}">
                <a16:creationId xmlns:a16="http://schemas.microsoft.com/office/drawing/2014/main" id="{2B7614BA-F48B-41C9-8129-55BE9581C13C}"/>
              </a:ext>
            </a:extLst>
          </p:cNvPr>
          <p:cNvPicPr>
            <a:picLocks noChangeAspect="1"/>
          </p:cNvPicPr>
          <p:nvPr/>
        </p:nvPicPr>
        <p:blipFill>
          <a:blip r:embed="rId7"/>
          <a:stretch>
            <a:fillRect/>
          </a:stretch>
        </p:blipFill>
        <p:spPr>
          <a:xfrm>
            <a:off x="3140171" y="4400795"/>
            <a:ext cx="609600" cy="669365"/>
          </a:xfrm>
          <a:prstGeom prst="rect">
            <a:avLst/>
          </a:prstGeom>
        </p:spPr>
      </p:pic>
      <p:sp>
        <p:nvSpPr>
          <p:cNvPr id="17" name="Rectangle 16">
            <a:extLst>
              <a:ext uri="{FF2B5EF4-FFF2-40B4-BE49-F238E27FC236}">
                <a16:creationId xmlns:a16="http://schemas.microsoft.com/office/drawing/2014/main" id="{A9DC4CC2-23AB-4307-80A9-DC7199391ABE}"/>
              </a:ext>
            </a:extLst>
          </p:cNvPr>
          <p:cNvSpPr/>
          <p:nvPr/>
        </p:nvSpPr>
        <p:spPr>
          <a:xfrm>
            <a:off x="6833195"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Confiável</a:t>
            </a:r>
            <a:r>
              <a:rPr lang="en-US" sz="2300" b="1" dirty="0">
                <a:solidFill>
                  <a:schemeClr val="tx2"/>
                </a:solidFill>
              </a:rPr>
              <a:t> &amp; </a:t>
            </a:r>
            <a:r>
              <a:rPr lang="en-US" sz="2300" b="1" dirty="0" err="1">
                <a:solidFill>
                  <a:schemeClr val="tx2"/>
                </a:solidFill>
              </a:rPr>
              <a:t>comprovado</a:t>
            </a:r>
            <a:r>
              <a:rPr lang="en-US" sz="2300" b="1" dirty="0">
                <a:solidFill>
                  <a:schemeClr val="tx2"/>
                </a:solidFill>
              </a:rPr>
              <a:t> </a:t>
            </a:r>
            <a:r>
              <a:rPr lang="en-US" sz="2300" b="1" dirty="0" err="1">
                <a:solidFill>
                  <a:schemeClr val="tx2"/>
                </a:solidFill>
              </a:rPr>
              <a:t>em</a:t>
            </a:r>
            <a:r>
              <a:rPr lang="en-US" sz="2300" b="1" dirty="0">
                <a:solidFill>
                  <a:schemeClr val="tx2"/>
                </a:solidFill>
              </a:rPr>
              <a:t> </a:t>
            </a:r>
            <a:r>
              <a:rPr lang="en-US" sz="2300" b="1" dirty="0" err="1">
                <a:solidFill>
                  <a:schemeClr val="tx2"/>
                </a:solidFill>
              </a:rPr>
              <a:t>escala</a:t>
            </a:r>
            <a:endParaRPr lang="en-US" sz="2300" b="1" dirty="0">
              <a:solidFill>
                <a:schemeClr val="tx2"/>
              </a:solidFill>
            </a:endParaRPr>
          </a:p>
        </p:txBody>
      </p:sp>
      <p:pic>
        <p:nvPicPr>
          <p:cNvPr id="18" name="Picture 17">
            <a:extLst>
              <a:ext uri="{FF2B5EF4-FFF2-40B4-BE49-F238E27FC236}">
                <a16:creationId xmlns:a16="http://schemas.microsoft.com/office/drawing/2014/main" id="{AFD2D258-55B7-49FC-92A2-790ED8672B5E}"/>
              </a:ext>
            </a:extLst>
          </p:cNvPr>
          <p:cNvPicPr>
            <a:picLocks noChangeAspect="1"/>
          </p:cNvPicPr>
          <p:nvPr/>
        </p:nvPicPr>
        <p:blipFill>
          <a:blip r:embed="rId8"/>
          <a:stretch>
            <a:fillRect/>
          </a:stretch>
        </p:blipFill>
        <p:spPr>
          <a:xfrm>
            <a:off x="7017011" y="4258768"/>
            <a:ext cx="736264" cy="811392"/>
          </a:xfrm>
          <a:prstGeom prst="rect">
            <a:avLst/>
          </a:prstGeom>
        </p:spPr>
      </p:pic>
      <p:sp>
        <p:nvSpPr>
          <p:cNvPr id="19" name="TextBox 18">
            <a:extLst>
              <a:ext uri="{FF2B5EF4-FFF2-40B4-BE49-F238E27FC236}">
                <a16:creationId xmlns:a16="http://schemas.microsoft.com/office/drawing/2014/main" id="{7FD12067-55C2-4FB5-8C9B-7C51CC627EF4}"/>
              </a:ext>
            </a:extLst>
          </p:cNvPr>
          <p:cNvSpPr txBox="1"/>
          <p:nvPr/>
        </p:nvSpPr>
        <p:spPr>
          <a:xfrm>
            <a:off x="3570412" y="2560149"/>
            <a:ext cx="600171" cy="420564"/>
          </a:xfrm>
          <a:prstGeom prst="rect">
            <a:avLst/>
          </a:prstGeom>
          <a:noFill/>
        </p:spPr>
        <p:txBody>
          <a:bodyPr wrap="square" rtlCol="0">
            <a:spAutoFit/>
          </a:bodyPr>
          <a:lstStyle/>
          <a:p>
            <a:r>
              <a:rPr lang="en-US" sz="2133" dirty="0">
                <a:solidFill>
                  <a:schemeClr val="accent1"/>
                </a:solidFill>
              </a:rPr>
              <a:t>C#</a:t>
            </a:r>
          </a:p>
        </p:txBody>
      </p:sp>
      <p:sp>
        <p:nvSpPr>
          <p:cNvPr id="20" name="TextBox 19">
            <a:extLst>
              <a:ext uri="{FF2B5EF4-FFF2-40B4-BE49-F238E27FC236}">
                <a16:creationId xmlns:a16="http://schemas.microsoft.com/office/drawing/2014/main" id="{35F1DE21-393E-4DF5-AD16-6FD3201AD59E}"/>
              </a:ext>
            </a:extLst>
          </p:cNvPr>
          <p:cNvSpPr txBox="1"/>
          <p:nvPr/>
        </p:nvSpPr>
        <p:spPr>
          <a:xfrm>
            <a:off x="3400300" y="2785852"/>
            <a:ext cx="600171" cy="420564"/>
          </a:xfrm>
          <a:prstGeom prst="rect">
            <a:avLst/>
          </a:prstGeom>
          <a:noFill/>
        </p:spPr>
        <p:txBody>
          <a:bodyPr wrap="square" rtlCol="0">
            <a:spAutoFit/>
          </a:bodyPr>
          <a:lstStyle/>
          <a:p>
            <a:r>
              <a:rPr lang="en-US" sz="2133" dirty="0">
                <a:solidFill>
                  <a:schemeClr val="accent1"/>
                </a:solidFill>
              </a:rPr>
              <a:t>F#</a:t>
            </a:r>
          </a:p>
        </p:txBody>
      </p:sp>
      <p:sp>
        <p:nvSpPr>
          <p:cNvPr id="5" name="TextBox 4">
            <a:extLst>
              <a:ext uri="{FF2B5EF4-FFF2-40B4-BE49-F238E27FC236}">
                <a16:creationId xmlns:a16="http://schemas.microsoft.com/office/drawing/2014/main" id="{C7EA96F9-CBCF-4BAA-BD60-36BBEE58410E}"/>
              </a:ext>
            </a:extLst>
          </p:cNvPr>
          <p:cNvSpPr txBox="1"/>
          <p:nvPr/>
        </p:nvSpPr>
        <p:spPr>
          <a:xfrm>
            <a:off x="2903750" y="6208931"/>
            <a:ext cx="3192249" cy="461665"/>
          </a:xfrm>
          <a:prstGeom prst="rect">
            <a:avLst/>
          </a:prstGeom>
          <a:noFill/>
        </p:spPr>
        <p:txBody>
          <a:bodyPr wrap="square" rtlCol="0">
            <a:spAutoFit/>
          </a:bodyPr>
          <a:lstStyle/>
          <a:p>
            <a:r>
              <a:rPr lang="en-US" sz="2400" b="1" dirty="0">
                <a:solidFill>
                  <a:schemeClr val="accent1"/>
                </a:solidFill>
                <a:hlinkClick r:id="rId9">
                  <a:extLst>
                    <a:ext uri="{A12FA001-AC4F-418D-AE19-62706E023703}">
                      <ahyp:hlinkClr xmlns:ahyp="http://schemas.microsoft.com/office/drawing/2018/hyperlinkcolor" val="tx"/>
                    </a:ext>
                  </a:extLst>
                </a:hlinkClick>
              </a:rPr>
              <a:t>http://dot.net/ml</a:t>
            </a:r>
            <a:endParaRPr lang="en-US" sz="2400" b="1" dirty="0">
              <a:solidFill>
                <a:schemeClr val="accent1"/>
              </a:solidFill>
            </a:endParaRPr>
          </a:p>
        </p:txBody>
      </p:sp>
    </p:spTree>
    <p:extLst>
      <p:ext uri="{BB962C8B-B14F-4D97-AF65-F5344CB8AC3E}">
        <p14:creationId xmlns:p14="http://schemas.microsoft.com/office/powerpoint/2010/main" val="39109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7" grpId="0" animBg="1"/>
      <p:bldP spid="19" grpId="0"/>
      <p:bldP spid="20"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CFF919-6419-4616-A06B-E7DA153F5B8A}"/>
              </a:ext>
            </a:extLst>
          </p:cNvPr>
          <p:cNvSpPr>
            <a:spLocks noGrp="1"/>
          </p:cNvSpPr>
          <p:nvPr>
            <p:ph type="title"/>
          </p:nvPr>
        </p:nvSpPr>
        <p:spPr>
          <a:xfrm>
            <a:off x="105105" y="275167"/>
            <a:ext cx="11997559" cy="861175"/>
          </a:xfrm>
        </p:spPr>
        <p:txBody>
          <a:bodyPr>
            <a:normAutofit/>
          </a:bodyPr>
          <a:lstStyle/>
          <a:p>
            <a:r>
              <a:rPr lang="en-US" dirty="0">
                <a:solidFill>
                  <a:schemeClr val="accent1"/>
                </a:solidFill>
              </a:rPr>
              <a:t>ML.NET </a:t>
            </a:r>
            <a:r>
              <a:rPr lang="en-US" dirty="0" err="1">
                <a:solidFill>
                  <a:schemeClr val="accent1"/>
                </a:solidFill>
              </a:rPr>
              <a:t>roda</a:t>
            </a:r>
            <a:r>
              <a:rPr lang="en-US" dirty="0">
                <a:solidFill>
                  <a:schemeClr val="accent1"/>
                </a:solidFill>
              </a:rPr>
              <a:t> </a:t>
            </a:r>
            <a:r>
              <a:rPr lang="en-US" dirty="0" err="1">
                <a:solidFill>
                  <a:schemeClr val="accent1"/>
                </a:solidFill>
              </a:rPr>
              <a:t>em</a:t>
            </a:r>
            <a:r>
              <a:rPr lang="en-US" dirty="0">
                <a:solidFill>
                  <a:schemeClr val="accent1"/>
                </a:solidFill>
              </a:rPr>
              <a:t> </a:t>
            </a:r>
            <a:r>
              <a:rPr lang="en-US" dirty="0" err="1">
                <a:solidFill>
                  <a:schemeClr val="accent1"/>
                </a:solidFill>
              </a:rPr>
              <a:t>qualquer</a:t>
            </a:r>
            <a:r>
              <a:rPr lang="en-US" dirty="0">
                <a:solidFill>
                  <a:schemeClr val="accent1"/>
                </a:solidFill>
              </a:rPr>
              <a:t> </a:t>
            </a:r>
            <a:r>
              <a:rPr lang="en-US" dirty="0" err="1">
                <a:solidFill>
                  <a:schemeClr val="accent1"/>
                </a:solidFill>
              </a:rPr>
              <a:t>lugar</a:t>
            </a:r>
            <a:r>
              <a:rPr lang="en-US" dirty="0">
                <a:solidFill>
                  <a:schemeClr val="accent1"/>
                </a:solidFill>
              </a:rPr>
              <a:t>…</a:t>
            </a:r>
            <a:endParaRPr lang="en-US" sz="3867" dirty="0"/>
          </a:p>
        </p:txBody>
      </p:sp>
      <p:pic>
        <p:nvPicPr>
          <p:cNvPr id="1026" name="Picture 2">
            <a:extLst>
              <a:ext uri="{FF2B5EF4-FFF2-40B4-BE49-F238E27FC236}">
                <a16:creationId xmlns:a16="http://schemas.microsoft.com/office/drawing/2014/main" id="{0141DDCB-3C67-4371-B90F-66DD6984D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09"/>
          <a:stretch/>
        </p:blipFill>
        <p:spPr bwMode="auto">
          <a:xfrm>
            <a:off x="1563699" y="2208096"/>
            <a:ext cx="3702966" cy="29473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EFDD-FB9C-4EF0-B76A-DC6AAB684D92}"/>
              </a:ext>
            </a:extLst>
          </p:cNvPr>
          <p:cNvSpPr/>
          <p:nvPr/>
        </p:nvSpPr>
        <p:spPr>
          <a:xfrm>
            <a:off x="6258758" y="2208096"/>
            <a:ext cx="5424256"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Frameworks: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Core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r>
              <a:rPr kumimoji="0" lang="en-US" sz="1800" b="0" i="1" u="none" strike="noStrike" kern="1200" cap="none" spc="0" normalizeH="0" baseline="0" noProof="0" dirty="0" err="1">
                <a:ln>
                  <a:noFill/>
                </a:ln>
                <a:solidFill>
                  <a:srgbClr val="505050"/>
                </a:solidFill>
                <a:effectLst/>
                <a:uLnTx/>
                <a:uFillTx/>
                <a:latin typeface="Segoe UI Light"/>
                <a:ea typeface="+mn-ea"/>
                <a:cs typeface="+mn-cs"/>
              </a:rPr>
              <a:t>Nativamente</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endParaRPr kumimoji="0" lang="en-US" sz="2400" b="0" i="1" u="none" strike="noStrike" kern="1200" cap="none" spc="0" normalizeH="0" baseline="0" noProof="0" dirty="0">
              <a:ln>
                <a:noFill/>
              </a:ln>
              <a:solidFill>
                <a:srgbClr val="505050"/>
              </a:solidFill>
              <a:effectLst/>
              <a:uLnTx/>
              <a:uFillTx/>
              <a:latin typeface="Segoe UI Light"/>
              <a:ea typeface="+mn-ea"/>
              <a:cs typeface="+mn-cs"/>
            </a:endParaRPr>
          </a:p>
          <a:p>
            <a:pPr lvl="0">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Framework </a:t>
            </a:r>
            <a:r>
              <a:rPr lang="en-US" i="1" dirty="0">
                <a:solidFill>
                  <a:srgbClr val="505050"/>
                </a:solidFill>
                <a:latin typeface="Segoe UI Light"/>
              </a:rPr>
              <a:t>(</a:t>
            </a:r>
            <a:r>
              <a:rPr lang="en-US" i="1" dirty="0" err="1">
                <a:solidFill>
                  <a:srgbClr val="505050"/>
                </a:solidFill>
                <a:latin typeface="Segoe UI Light"/>
              </a:rPr>
              <a:t>Nativamente</a:t>
            </a:r>
            <a:r>
              <a:rPr lang="en-US" i="1" dirty="0">
                <a:solidFill>
                  <a:srgbClr val="505050"/>
                </a:solidFill>
                <a:latin typeface="Segoe UI Light"/>
              </a:rPr>
              <a:t>)</a:t>
            </a:r>
            <a:endParaRPr kumimoji="0" lang="en-US" sz="1800" b="0" i="1"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Python com </a:t>
            </a:r>
            <a:r>
              <a:rPr kumimoji="0" lang="en-US" sz="2400" b="0" i="1" u="none" strike="noStrike" kern="1200" cap="none" spc="0" normalizeH="0" baseline="0" noProof="0" dirty="0" err="1">
                <a:ln>
                  <a:noFill/>
                </a:ln>
                <a:solidFill>
                  <a:srgbClr val="505050"/>
                </a:solidFill>
                <a:effectLst/>
                <a:uLnTx/>
                <a:uFillTx/>
                <a:latin typeface="Segoe UI"/>
                <a:ea typeface="+mn-ea"/>
                <a:cs typeface="+mn-cs"/>
              </a:rPr>
              <a:t>NimbusML</a:t>
            </a:r>
            <a:r>
              <a:rPr kumimoji="0" lang="en-US" sz="2400" b="0" i="1" u="none" strike="noStrike" kern="1200" cap="none" spc="0" normalizeH="0" baseline="0" noProof="0" dirty="0">
                <a:ln>
                  <a:noFill/>
                </a:ln>
                <a:solidFill>
                  <a:srgbClr val="505050"/>
                </a:solidFill>
                <a:effectLst/>
                <a:uLnTx/>
                <a:uFillTx/>
                <a:latin typeface="Segoe UI"/>
                <a:ea typeface="+mn-ea"/>
                <a:cs typeface="+mn-cs"/>
              </a:rPr>
              <a:t>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(Python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505050"/>
                </a:solidFill>
                <a:effectLst/>
                <a:uLnTx/>
                <a:uFillTx/>
                <a:latin typeface="Segoe UI"/>
                <a:ea typeface="+mn-ea"/>
                <a:cs typeface="+mn-cs"/>
              </a:rPr>
              <a:t>Arquiteturas</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suportadas</a:t>
            </a:r>
            <a:r>
              <a:rPr kumimoji="0" lang="en-US" sz="2400"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x86</a:t>
            </a:r>
          </a:p>
        </p:txBody>
      </p:sp>
    </p:spTree>
    <p:extLst>
      <p:ext uri="{BB962C8B-B14F-4D97-AF65-F5344CB8AC3E}">
        <p14:creationId xmlns:p14="http://schemas.microsoft.com/office/powerpoint/2010/main" val="234916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12084077"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dirty="0" err="1">
                <a:ln w="3175">
                  <a:noFill/>
                </a:ln>
                <a:solidFill>
                  <a:srgbClr val="505050"/>
                </a:solidFill>
                <a:latin typeface="Segoe UI Light"/>
              </a:rPr>
              <a:t>Algumas</a:t>
            </a:r>
            <a:r>
              <a:rPr lang="en-US" sz="4400" spc="-100" dirty="0">
                <a:ln w="3175">
                  <a:noFill/>
                </a:ln>
                <a:solidFill>
                  <a:srgbClr val="505050"/>
                </a:solidFill>
                <a:latin typeface="Segoe UI Light"/>
              </a:rPr>
              <a:t> c</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oisas</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que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você</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pode</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fazer</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com ML.NET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23" name="TextBox 22">
            <a:extLst>
              <a:ext uri="{FF2B5EF4-FFF2-40B4-BE49-F238E27FC236}">
                <a16:creationId xmlns:a16="http://schemas.microsoft.com/office/drawing/2014/main" id="{0A49CD6B-661C-4BE6-84F8-D0E8C708EAF4}"/>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E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mais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Exemplos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5"/>
              </a:rPr>
              <a:t>https://github.com/dotnet/machinelearning-samples</a:t>
            </a:r>
            <a:r>
              <a:rPr kumimoji="0" lang="en-US" sz="2000" b="0" i="0" u="none" strike="noStrike" kern="1200" cap="none" spc="0" normalizeH="0" baseline="0" noProof="0" dirty="0">
                <a:ln>
                  <a:noFill/>
                </a:ln>
                <a:solidFill>
                  <a:srgbClr val="F2F2F2">
                    <a:lumMod val="25000"/>
                  </a:srgbClr>
                </a:solidFill>
                <a:effectLst/>
                <a:uLnTx/>
                <a:uFillTx/>
                <a:latin typeface="Segoe UI"/>
                <a:ea typeface="+mn-ea"/>
                <a:cs typeface="+mn-cs"/>
              </a:rPr>
              <a:t> </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Tree>
    <p:extLst>
      <p:ext uri="{BB962C8B-B14F-4D97-AF65-F5344CB8AC3E}">
        <p14:creationId xmlns:p14="http://schemas.microsoft.com/office/powerpoint/2010/main" val="2546963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0CF136A-64AD-4861-B87D-D6A9E6621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1883" y="1730711"/>
            <a:ext cx="1869548" cy="1905159"/>
          </a:xfrm>
          <a:prstGeom prst="rect">
            <a:avLst/>
          </a:prstGeom>
        </p:spPr>
      </p:pic>
      <p:pic>
        <p:nvPicPr>
          <p:cNvPr id="34" name="Graphic 33">
            <a:extLst>
              <a:ext uri="{FF2B5EF4-FFF2-40B4-BE49-F238E27FC236}">
                <a16:creationId xmlns:a16="http://schemas.microsoft.com/office/drawing/2014/main" id="{F96C5D6A-0C84-43A9-9653-EC61BF26F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6714" y="1811691"/>
            <a:ext cx="2085423" cy="1743196"/>
          </a:xfrm>
          <a:prstGeom prst="rect">
            <a:avLst/>
          </a:prstGeom>
        </p:spPr>
      </p:pic>
      <p:grpSp>
        <p:nvGrpSpPr>
          <p:cNvPr id="35" name="Group 34">
            <a:extLst>
              <a:ext uri="{FF2B5EF4-FFF2-40B4-BE49-F238E27FC236}">
                <a16:creationId xmlns:a16="http://schemas.microsoft.com/office/drawing/2014/main" id="{BB5044A0-E1CF-4A38-968A-08C264D5E4AD}"/>
              </a:ext>
            </a:extLst>
          </p:cNvPr>
          <p:cNvGrpSpPr/>
          <p:nvPr/>
        </p:nvGrpSpPr>
        <p:grpSpPr>
          <a:xfrm>
            <a:off x="1032899" y="1764734"/>
            <a:ext cx="1822136" cy="1837113"/>
            <a:chOff x="417356" y="1710268"/>
            <a:chExt cx="1611859" cy="1523971"/>
          </a:xfrm>
        </p:grpSpPr>
        <p:grpSp>
          <p:nvGrpSpPr>
            <p:cNvPr id="36" name="Group 35">
              <a:extLst>
                <a:ext uri="{FF2B5EF4-FFF2-40B4-BE49-F238E27FC236}">
                  <a16:creationId xmlns:a16="http://schemas.microsoft.com/office/drawing/2014/main" id="{D736E48F-3832-424A-A3BA-BAC2520609BA}"/>
                </a:ext>
              </a:extLst>
            </p:cNvPr>
            <p:cNvGrpSpPr/>
            <p:nvPr/>
          </p:nvGrpSpPr>
          <p:grpSpPr>
            <a:xfrm>
              <a:off x="417356" y="1710268"/>
              <a:ext cx="430961" cy="1413950"/>
              <a:chOff x="1395310" y="3332039"/>
              <a:chExt cx="430961" cy="1413950"/>
            </a:xfrm>
          </p:grpSpPr>
          <p:sp>
            <p:nvSpPr>
              <p:cNvPr id="86" name="Isosceles Triangle 85">
                <a:extLst>
                  <a:ext uri="{FF2B5EF4-FFF2-40B4-BE49-F238E27FC236}">
                    <a16:creationId xmlns:a16="http://schemas.microsoft.com/office/drawing/2014/main" id="{8335CAA5-149F-4D5A-8DAB-1C63AED3668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CE4D3C05-D172-4736-91ED-9836F1C6AA5D}"/>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84D65366-35D9-40C7-8DDD-E859CB99300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7" name="Group 36">
              <a:extLst>
                <a:ext uri="{FF2B5EF4-FFF2-40B4-BE49-F238E27FC236}">
                  <a16:creationId xmlns:a16="http://schemas.microsoft.com/office/drawing/2014/main" id="{458A3E64-7F7B-4B72-9CAB-356A88F5DE6F}"/>
                </a:ext>
              </a:extLst>
            </p:cNvPr>
            <p:cNvGrpSpPr/>
            <p:nvPr/>
          </p:nvGrpSpPr>
          <p:grpSpPr>
            <a:xfrm>
              <a:off x="940569" y="1710268"/>
              <a:ext cx="430961" cy="1413950"/>
              <a:chOff x="1395310" y="3332039"/>
              <a:chExt cx="430961" cy="1413950"/>
            </a:xfrm>
            <a:solidFill>
              <a:srgbClr val="F15B2A"/>
            </a:solidFill>
          </p:grpSpPr>
          <p:sp>
            <p:nvSpPr>
              <p:cNvPr id="83" name="Isosceles Triangle 82">
                <a:extLst>
                  <a:ext uri="{FF2B5EF4-FFF2-40B4-BE49-F238E27FC236}">
                    <a16:creationId xmlns:a16="http://schemas.microsoft.com/office/drawing/2014/main" id="{E897E0CA-9E18-4764-893B-9BCFA142896F}"/>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4" name="Rectangle 83">
                <a:extLst>
                  <a:ext uri="{FF2B5EF4-FFF2-40B4-BE49-F238E27FC236}">
                    <a16:creationId xmlns:a16="http://schemas.microsoft.com/office/drawing/2014/main" id="{62B705AA-23C9-4A21-BC86-3E9ACF21143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5" name="Oval 84">
                <a:extLst>
                  <a:ext uri="{FF2B5EF4-FFF2-40B4-BE49-F238E27FC236}">
                    <a16:creationId xmlns:a16="http://schemas.microsoft.com/office/drawing/2014/main" id="{6A699A0C-F2A2-4C47-B44C-1E0CE6666C76}"/>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8" name="Group 37">
              <a:extLst>
                <a:ext uri="{FF2B5EF4-FFF2-40B4-BE49-F238E27FC236}">
                  <a16:creationId xmlns:a16="http://schemas.microsoft.com/office/drawing/2014/main" id="{002A9329-144D-4418-AC9B-AFBC8DCAFDEB}"/>
                </a:ext>
              </a:extLst>
            </p:cNvPr>
            <p:cNvGrpSpPr/>
            <p:nvPr/>
          </p:nvGrpSpPr>
          <p:grpSpPr>
            <a:xfrm>
              <a:off x="1463782" y="1710268"/>
              <a:ext cx="430961" cy="1413950"/>
              <a:chOff x="1395310" y="3332039"/>
              <a:chExt cx="430961" cy="1413950"/>
            </a:xfrm>
            <a:solidFill>
              <a:srgbClr val="00BCF2"/>
            </a:solidFill>
          </p:grpSpPr>
          <p:sp>
            <p:nvSpPr>
              <p:cNvPr id="80" name="Isosceles Triangle 79">
                <a:extLst>
                  <a:ext uri="{FF2B5EF4-FFF2-40B4-BE49-F238E27FC236}">
                    <a16:creationId xmlns:a16="http://schemas.microsoft.com/office/drawing/2014/main" id="{B9EA52D2-7E7C-4A6B-B645-1BA2E7BC1B54}"/>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200BC6FA-4F50-4AF8-B304-2A8204EC6A3C}"/>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80994773-8FB5-44FA-89DE-31DCDBE981AD}"/>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A8AF99E0-3FF0-416C-8D07-61EC0DC2DDD6}"/>
                </a:ext>
              </a:extLst>
            </p:cNvPr>
            <p:cNvGrpSpPr/>
            <p:nvPr/>
          </p:nvGrpSpPr>
          <p:grpSpPr>
            <a:xfrm>
              <a:off x="473590" y="1759166"/>
              <a:ext cx="430961" cy="1413950"/>
              <a:chOff x="1395310" y="3332039"/>
              <a:chExt cx="430961" cy="1413950"/>
            </a:xfrm>
          </p:grpSpPr>
          <p:sp>
            <p:nvSpPr>
              <p:cNvPr id="77" name="Isosceles Triangle 76">
                <a:extLst>
                  <a:ext uri="{FF2B5EF4-FFF2-40B4-BE49-F238E27FC236}">
                    <a16:creationId xmlns:a16="http://schemas.microsoft.com/office/drawing/2014/main" id="{803EBFAC-BF84-424C-B76B-B68B0A708A8C}"/>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8" name="Rectangle 77">
                <a:extLst>
                  <a:ext uri="{FF2B5EF4-FFF2-40B4-BE49-F238E27FC236}">
                    <a16:creationId xmlns:a16="http://schemas.microsoft.com/office/drawing/2014/main" id="{78E45BA5-4BF0-4ED3-9AFA-ACFC29198EA3}"/>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F365B999-D7CB-4EEA-A5A2-F0FEA95F61F4}"/>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7" name="Group 56">
              <a:extLst>
                <a:ext uri="{FF2B5EF4-FFF2-40B4-BE49-F238E27FC236}">
                  <a16:creationId xmlns:a16="http://schemas.microsoft.com/office/drawing/2014/main" id="{670DDED4-5A59-4808-A721-C31B59F1AE70}"/>
                </a:ext>
              </a:extLst>
            </p:cNvPr>
            <p:cNvGrpSpPr/>
            <p:nvPr/>
          </p:nvGrpSpPr>
          <p:grpSpPr>
            <a:xfrm>
              <a:off x="996803" y="1759166"/>
              <a:ext cx="430961" cy="1413950"/>
              <a:chOff x="1395310" y="3332039"/>
              <a:chExt cx="430961" cy="1413950"/>
            </a:xfrm>
            <a:solidFill>
              <a:srgbClr val="AB645B"/>
            </a:solidFill>
          </p:grpSpPr>
          <p:sp>
            <p:nvSpPr>
              <p:cNvPr id="74" name="Isosceles Triangle 73">
                <a:extLst>
                  <a:ext uri="{FF2B5EF4-FFF2-40B4-BE49-F238E27FC236}">
                    <a16:creationId xmlns:a16="http://schemas.microsoft.com/office/drawing/2014/main" id="{BA0ADF95-2898-4145-BC7A-9CBDB982AA5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3D0C5903-DD2C-4FA9-A011-253C2478ADA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8CD096DE-3D04-40AE-BFA1-D865F80628D9}"/>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8" name="Group 57">
              <a:extLst>
                <a:ext uri="{FF2B5EF4-FFF2-40B4-BE49-F238E27FC236}">
                  <a16:creationId xmlns:a16="http://schemas.microsoft.com/office/drawing/2014/main" id="{085B17C5-FFD4-4B83-B449-6E35AB785A2D}"/>
                </a:ext>
              </a:extLst>
            </p:cNvPr>
            <p:cNvGrpSpPr/>
            <p:nvPr/>
          </p:nvGrpSpPr>
          <p:grpSpPr>
            <a:xfrm>
              <a:off x="1520016" y="1759166"/>
              <a:ext cx="430961" cy="1413950"/>
              <a:chOff x="1395310" y="3332039"/>
              <a:chExt cx="430961" cy="1413950"/>
            </a:xfrm>
            <a:solidFill>
              <a:srgbClr val="00A8E9"/>
            </a:solidFill>
          </p:grpSpPr>
          <p:sp>
            <p:nvSpPr>
              <p:cNvPr id="71" name="Isosceles Triangle 70">
                <a:extLst>
                  <a:ext uri="{FF2B5EF4-FFF2-40B4-BE49-F238E27FC236}">
                    <a16:creationId xmlns:a16="http://schemas.microsoft.com/office/drawing/2014/main" id="{C1B62839-FCEB-4E1D-BE20-FB3AF0D3B7D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E12F35F7-60A8-4878-98D0-4D375E46571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7027912C-2211-4B64-B465-039BAB01D7F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9" name="Group 58">
              <a:extLst>
                <a:ext uri="{FF2B5EF4-FFF2-40B4-BE49-F238E27FC236}">
                  <a16:creationId xmlns:a16="http://schemas.microsoft.com/office/drawing/2014/main" id="{75AF60AC-38C3-4B0D-8888-25D679A791B5}"/>
                </a:ext>
              </a:extLst>
            </p:cNvPr>
            <p:cNvGrpSpPr/>
            <p:nvPr/>
          </p:nvGrpSpPr>
          <p:grpSpPr>
            <a:xfrm>
              <a:off x="551828" y="1820289"/>
              <a:ext cx="430961" cy="1413950"/>
              <a:chOff x="1395310" y="3332039"/>
              <a:chExt cx="430961" cy="1413950"/>
            </a:xfrm>
          </p:grpSpPr>
          <p:sp>
            <p:nvSpPr>
              <p:cNvPr id="68" name="Isosceles Triangle 67">
                <a:extLst>
                  <a:ext uri="{FF2B5EF4-FFF2-40B4-BE49-F238E27FC236}">
                    <a16:creationId xmlns:a16="http://schemas.microsoft.com/office/drawing/2014/main" id="{C3554B42-B953-4711-A00F-51A7664EF066}"/>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9" name="Rectangle 68">
                <a:extLst>
                  <a:ext uri="{FF2B5EF4-FFF2-40B4-BE49-F238E27FC236}">
                    <a16:creationId xmlns:a16="http://schemas.microsoft.com/office/drawing/2014/main" id="{95E7E586-5E6E-4937-A9C6-0A9AB840CBCD}"/>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0" name="Oval 69">
                <a:extLst>
                  <a:ext uri="{FF2B5EF4-FFF2-40B4-BE49-F238E27FC236}">
                    <a16:creationId xmlns:a16="http://schemas.microsoft.com/office/drawing/2014/main" id="{9E47EEBD-56A3-4017-91F5-129CA1A8734E}"/>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0" name="Group 59">
              <a:extLst>
                <a:ext uri="{FF2B5EF4-FFF2-40B4-BE49-F238E27FC236}">
                  <a16:creationId xmlns:a16="http://schemas.microsoft.com/office/drawing/2014/main" id="{00A30D58-6CBB-4546-99BB-83B65ABD4B6C}"/>
                </a:ext>
              </a:extLst>
            </p:cNvPr>
            <p:cNvGrpSpPr/>
            <p:nvPr/>
          </p:nvGrpSpPr>
          <p:grpSpPr>
            <a:xfrm>
              <a:off x="1075041" y="1820289"/>
              <a:ext cx="430961" cy="1413950"/>
              <a:chOff x="1395310" y="3332039"/>
              <a:chExt cx="430961" cy="1413950"/>
            </a:xfrm>
            <a:solidFill>
              <a:srgbClr val="F15B2A"/>
            </a:solidFill>
          </p:grpSpPr>
          <p:sp>
            <p:nvSpPr>
              <p:cNvPr id="65" name="Isosceles Triangle 64">
                <a:extLst>
                  <a:ext uri="{FF2B5EF4-FFF2-40B4-BE49-F238E27FC236}">
                    <a16:creationId xmlns:a16="http://schemas.microsoft.com/office/drawing/2014/main" id="{19622EFB-47E6-4984-88BD-712F6B739E0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6" name="Rectangle 65">
                <a:extLst>
                  <a:ext uri="{FF2B5EF4-FFF2-40B4-BE49-F238E27FC236}">
                    <a16:creationId xmlns:a16="http://schemas.microsoft.com/office/drawing/2014/main" id="{45A8251B-649E-457B-95E5-7F1A64A5529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D58617F0-6715-4A15-92F3-A88A713FD16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1" name="Group 60">
              <a:extLst>
                <a:ext uri="{FF2B5EF4-FFF2-40B4-BE49-F238E27FC236}">
                  <a16:creationId xmlns:a16="http://schemas.microsoft.com/office/drawing/2014/main" id="{E1D88C8D-1D64-4106-A42D-360241E5AEF7}"/>
                </a:ext>
              </a:extLst>
            </p:cNvPr>
            <p:cNvGrpSpPr/>
            <p:nvPr/>
          </p:nvGrpSpPr>
          <p:grpSpPr>
            <a:xfrm>
              <a:off x="1598254" y="1820289"/>
              <a:ext cx="430961" cy="1413950"/>
              <a:chOff x="1395310" y="3332039"/>
              <a:chExt cx="430961" cy="1413950"/>
            </a:xfrm>
            <a:solidFill>
              <a:srgbClr val="00BCF2"/>
            </a:solidFill>
          </p:grpSpPr>
          <p:sp>
            <p:nvSpPr>
              <p:cNvPr id="62" name="Isosceles Triangle 61">
                <a:extLst>
                  <a:ext uri="{FF2B5EF4-FFF2-40B4-BE49-F238E27FC236}">
                    <a16:creationId xmlns:a16="http://schemas.microsoft.com/office/drawing/2014/main" id="{D6A576AE-8A47-4E8A-BBA3-F5E99FEF4132}"/>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3" name="Rectangle 62">
                <a:extLst>
                  <a:ext uri="{FF2B5EF4-FFF2-40B4-BE49-F238E27FC236}">
                    <a16:creationId xmlns:a16="http://schemas.microsoft.com/office/drawing/2014/main" id="{AF0DEA76-F437-4CB4-8693-4477647B4FCE}"/>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4" name="Oval 63">
                <a:extLst>
                  <a:ext uri="{FF2B5EF4-FFF2-40B4-BE49-F238E27FC236}">
                    <a16:creationId xmlns:a16="http://schemas.microsoft.com/office/drawing/2014/main" id="{55AB5A5B-3EC8-4FF3-8DE8-E4343F19183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sp>
        <p:nvSpPr>
          <p:cNvPr id="89" name="Rectangle 88">
            <a:extLst>
              <a:ext uri="{FF2B5EF4-FFF2-40B4-BE49-F238E27FC236}">
                <a16:creationId xmlns:a16="http://schemas.microsoft.com/office/drawing/2014/main" id="{4701A381-9682-40F0-915A-AEE408799C98}"/>
              </a:ext>
            </a:extLst>
          </p:cNvPr>
          <p:cNvSpPr/>
          <p:nvPr/>
        </p:nvSpPr>
        <p:spPr>
          <a:xfrm>
            <a:off x="712600" y="3844040"/>
            <a:ext cx="2614754"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Prepare </a:t>
            </a:r>
            <a:r>
              <a:rPr lang="en-US" sz="2400" dirty="0" err="1">
                <a:solidFill>
                  <a:prstClr val="black"/>
                </a:solidFill>
                <a:latin typeface="Calibri (Body)"/>
                <a:ea typeface="Segoe UI Semilight" charset="0"/>
                <a:cs typeface="Segoe UI Light" panose="020B0502040204020203" pitchFamily="34" charset="0"/>
              </a:rPr>
              <a:t>seus</a:t>
            </a:r>
            <a:r>
              <a:rPr lang="en-US" sz="2400" dirty="0">
                <a:solidFill>
                  <a:prstClr val="black"/>
                </a:solidFill>
                <a:latin typeface="Calibri (Body)"/>
                <a:ea typeface="Segoe UI Semilight" charset="0"/>
                <a:cs typeface="Segoe UI Light" panose="020B0502040204020203" pitchFamily="34" charset="0"/>
              </a:rPr>
              <a:t> dados</a:t>
            </a:r>
          </a:p>
        </p:txBody>
      </p:sp>
      <p:sp>
        <p:nvSpPr>
          <p:cNvPr id="90" name="Rectangle 89">
            <a:extLst>
              <a:ext uri="{FF2B5EF4-FFF2-40B4-BE49-F238E27FC236}">
                <a16:creationId xmlns:a16="http://schemas.microsoft.com/office/drawing/2014/main" id="{34C1A29E-F941-450E-BACD-18E4B1C03275}"/>
              </a:ext>
            </a:extLst>
          </p:cNvPr>
          <p:cNvSpPr/>
          <p:nvPr/>
        </p:nvSpPr>
        <p:spPr bwMode="grayWhite">
          <a:xfrm>
            <a:off x="4499533" y="3844040"/>
            <a:ext cx="2346028" cy="461665"/>
          </a:xfrm>
          <a:prstGeom prst="rect">
            <a:avLst/>
          </a:prstGeom>
        </p:spPr>
        <p:txBody>
          <a:bodyPr wrap="none">
            <a:spAutoFit/>
          </a:bodyPr>
          <a:lstStyle/>
          <a:p>
            <a:pPr algn="ctr" defTabSz="932574">
              <a:defRPr/>
            </a:pPr>
            <a:r>
              <a:rPr lang="en-US" sz="2400" dirty="0" err="1">
                <a:solidFill>
                  <a:prstClr val="black"/>
                </a:solidFill>
                <a:latin typeface="Calibri (Body)"/>
                <a:ea typeface="Segoe UI Semilight" charset="0"/>
                <a:cs typeface="Segoe UI Light" panose="020B0502040204020203" pitchFamily="34" charset="0"/>
              </a:rPr>
              <a:t>Construa</a:t>
            </a:r>
            <a:r>
              <a:rPr lang="en-US" sz="2400" dirty="0">
                <a:solidFill>
                  <a:prstClr val="black"/>
                </a:solidFill>
                <a:latin typeface="Calibri (Body)"/>
                <a:ea typeface="Segoe UI Semilight" charset="0"/>
                <a:cs typeface="Segoe UI Light" panose="020B0502040204020203" pitchFamily="34" charset="0"/>
              </a:rPr>
              <a:t> e </a:t>
            </a:r>
            <a:r>
              <a:rPr lang="en-US" sz="2400" dirty="0" err="1">
                <a:solidFill>
                  <a:prstClr val="black"/>
                </a:solidFill>
                <a:latin typeface="Calibri (Body)"/>
                <a:ea typeface="Segoe UI Semilight" charset="0"/>
                <a:cs typeface="Segoe UI Light" panose="020B0502040204020203" pitchFamily="34" charset="0"/>
              </a:rPr>
              <a:t>treine</a:t>
            </a:r>
            <a:endParaRPr lang="en-US" sz="2400" dirty="0">
              <a:solidFill>
                <a:prstClr val="black"/>
              </a:solidFill>
              <a:latin typeface="Calibri (Body)"/>
              <a:ea typeface="Segoe UI Semilight" charset="0"/>
              <a:cs typeface="Segoe UI Light" panose="020B0502040204020203" pitchFamily="34" charset="0"/>
            </a:endParaRPr>
          </a:p>
        </p:txBody>
      </p:sp>
      <p:sp>
        <p:nvSpPr>
          <p:cNvPr id="91" name="Rectangle 90">
            <a:extLst>
              <a:ext uri="{FF2B5EF4-FFF2-40B4-BE49-F238E27FC236}">
                <a16:creationId xmlns:a16="http://schemas.microsoft.com/office/drawing/2014/main" id="{0DBA9BA5-CBAA-495E-9C58-5A6279DE2DAF}"/>
              </a:ext>
            </a:extLst>
          </p:cNvPr>
          <p:cNvSpPr/>
          <p:nvPr/>
        </p:nvSpPr>
        <p:spPr>
          <a:xfrm>
            <a:off x="8832153" y="3844040"/>
            <a:ext cx="1159035"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Execute</a:t>
            </a:r>
          </a:p>
        </p:txBody>
      </p:sp>
      <p:grpSp>
        <p:nvGrpSpPr>
          <p:cNvPr id="14" name="Group 13">
            <a:extLst>
              <a:ext uri="{FF2B5EF4-FFF2-40B4-BE49-F238E27FC236}">
                <a16:creationId xmlns:a16="http://schemas.microsoft.com/office/drawing/2014/main" id="{97FFCC89-9801-4183-AF59-C9604613B353}"/>
              </a:ext>
            </a:extLst>
          </p:cNvPr>
          <p:cNvGrpSpPr/>
          <p:nvPr/>
        </p:nvGrpSpPr>
        <p:grpSpPr>
          <a:xfrm>
            <a:off x="7872923" y="4476317"/>
            <a:ext cx="4120488" cy="1897490"/>
            <a:chOff x="5959144" y="3379786"/>
            <a:chExt cx="3090366" cy="1423118"/>
          </a:xfrm>
        </p:grpSpPr>
        <p:sp>
          <p:nvSpPr>
            <p:cNvPr id="55" name="Right Brace 54">
              <a:extLst>
                <a:ext uri="{FF2B5EF4-FFF2-40B4-BE49-F238E27FC236}">
                  <a16:creationId xmlns:a16="http://schemas.microsoft.com/office/drawing/2014/main" id="{19964A08-7DC0-4BC8-AB76-B60B7A80B864}"/>
                </a:ext>
              </a:extLst>
            </p:cNvPr>
            <p:cNvSpPr/>
            <p:nvPr/>
          </p:nvSpPr>
          <p:spPr>
            <a:xfrm rot="5400000">
              <a:off x="6985535" y="2353395"/>
              <a:ext cx="198217" cy="2251000"/>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1026" name="Picture 2" descr="Image result for person icons">
              <a:extLst>
                <a:ext uri="{FF2B5EF4-FFF2-40B4-BE49-F238E27FC236}">
                  <a16:creationId xmlns:a16="http://schemas.microsoft.com/office/drawing/2014/main" id="{BE53C456-5A27-4929-90AE-CDDD3955C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195" y="3931195"/>
              <a:ext cx="599385" cy="59938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79D8157B-CCD2-4EE1-A520-20F553DF5970}"/>
                </a:ext>
              </a:extLst>
            </p:cNvPr>
            <p:cNvSpPr/>
            <p:nvPr/>
          </p:nvSpPr>
          <p:spPr>
            <a:xfrm>
              <a:off x="6359019" y="4548988"/>
              <a:ext cx="1569179" cy="253916"/>
            </a:xfrm>
            <a:prstGeom prst="rect">
              <a:avLst/>
            </a:prstGeom>
          </p:spPr>
          <p:txBody>
            <a:bodyPr wrap="none">
              <a:spAutoFit/>
            </a:bodyPr>
            <a:lstStyle/>
            <a:p>
              <a:r>
                <a:rPr lang="en-US" sz="1600" dirty="0" err="1"/>
                <a:t>Consumo</a:t>
              </a:r>
              <a:r>
                <a:rPr lang="en-US" sz="1600" dirty="0"/>
                <a:t> do </a:t>
              </a:r>
              <a:r>
                <a:rPr lang="en-US" sz="1600" dirty="0" err="1"/>
                <a:t>modelo</a:t>
              </a:r>
              <a:endParaRPr lang="en-US" sz="1600" dirty="0"/>
            </a:p>
          </p:txBody>
        </p:sp>
        <p:sp>
          <p:nvSpPr>
            <p:cNvPr id="95" name="Rectangle 94">
              <a:extLst>
                <a:ext uri="{FF2B5EF4-FFF2-40B4-BE49-F238E27FC236}">
                  <a16:creationId xmlns:a16="http://schemas.microsoft.com/office/drawing/2014/main" id="{ED59B655-3C68-4A60-80E9-680781CE14D3}"/>
                </a:ext>
              </a:extLst>
            </p:cNvPr>
            <p:cNvSpPr/>
            <p:nvPr/>
          </p:nvSpPr>
          <p:spPr>
            <a:xfrm>
              <a:off x="7878164" y="4081659"/>
              <a:ext cx="1171346" cy="315567"/>
            </a:xfrm>
            <a:prstGeom prst="rect">
              <a:avLst/>
            </a:prstGeom>
          </p:spPr>
          <p:txBody>
            <a:bodyPr wrap="square">
              <a:spAutoFit/>
            </a:bodyPr>
            <a:lstStyle/>
            <a:p>
              <a:r>
                <a:rPr lang="en-US" sz="1067" dirty="0"/>
                <a:t>App do </a:t>
              </a:r>
              <a:r>
                <a:rPr lang="en-US" sz="1067" dirty="0" err="1"/>
                <a:t>usuário</a:t>
              </a:r>
              <a:r>
                <a:rPr lang="en-US" sz="1067" dirty="0"/>
                <a:t> final</a:t>
              </a:r>
            </a:p>
            <a:p>
              <a:r>
                <a:rPr lang="en-US" sz="1067" dirty="0" err="1"/>
                <a:t>usando</a:t>
              </a:r>
              <a:r>
                <a:rPr lang="en-US" sz="1067" dirty="0"/>
                <a:t> o </a:t>
              </a:r>
              <a:r>
                <a:rPr lang="en-US" sz="1067" dirty="0" err="1"/>
                <a:t>modelo</a:t>
              </a:r>
              <a:r>
                <a:rPr lang="en-US" sz="1067" dirty="0"/>
                <a:t> ML</a:t>
              </a:r>
            </a:p>
          </p:txBody>
        </p:sp>
        <p:pic>
          <p:nvPicPr>
            <p:cNvPr id="1034" name="Picture 10" descr="https://github.com/dotnet/machinelearning-samples/raw/master/images/app-type-e2e-black.png">
              <a:extLst>
                <a:ext uri="{FF2B5EF4-FFF2-40B4-BE49-F238E27FC236}">
                  <a16:creationId xmlns:a16="http://schemas.microsoft.com/office/drawing/2014/main" id="{219A7B90-EF7A-4615-BCDB-A2A07648E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1254" y="4108655"/>
              <a:ext cx="198006" cy="176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D94137B-B0B8-4813-9008-8650FE5BCA27}"/>
              </a:ext>
            </a:extLst>
          </p:cNvPr>
          <p:cNvGrpSpPr/>
          <p:nvPr/>
        </p:nvGrpSpPr>
        <p:grpSpPr>
          <a:xfrm>
            <a:off x="6814133" y="2253087"/>
            <a:ext cx="885555" cy="860404"/>
            <a:chOff x="5110600" y="1689815"/>
            <a:chExt cx="664166" cy="645303"/>
          </a:xfrm>
        </p:grpSpPr>
        <p:sp>
          <p:nvSpPr>
            <p:cNvPr id="50" name="Arrow: Chevron 49">
              <a:extLst>
                <a:ext uri="{FF2B5EF4-FFF2-40B4-BE49-F238E27FC236}">
                  <a16:creationId xmlns:a16="http://schemas.microsoft.com/office/drawing/2014/main" id="{BEE44EF9-86D3-48A6-8D03-5464E4DA7913}"/>
                </a:ext>
              </a:extLst>
            </p:cNvPr>
            <p:cNvSpPr/>
            <p:nvPr/>
          </p:nvSpPr>
          <p:spPr>
            <a:xfrm>
              <a:off x="5534736" y="1689815"/>
              <a:ext cx="240030" cy="645303"/>
            </a:xfrm>
            <a:prstGeom prst="chevron">
              <a:avLst>
                <a:gd name="adj" fmla="val 10000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431FC442-BDEA-4539-ABAD-23D57E8879B3}"/>
                </a:ext>
              </a:extLst>
            </p:cNvPr>
            <p:cNvGrpSpPr>
              <a:grpSpLocks noChangeAspect="1"/>
            </p:cNvGrpSpPr>
            <p:nvPr/>
          </p:nvGrpSpPr>
          <p:grpSpPr>
            <a:xfrm>
              <a:off x="5235194" y="1801178"/>
              <a:ext cx="278926" cy="332942"/>
              <a:chOff x="4167682" y="2663362"/>
              <a:chExt cx="384095" cy="458477"/>
            </a:xfrm>
          </p:grpSpPr>
          <p:pic>
            <p:nvPicPr>
              <p:cNvPr id="97" name="Picture 96" descr="Image result for File icon">
                <a:extLst>
                  <a:ext uri="{FF2B5EF4-FFF2-40B4-BE49-F238E27FC236}">
                    <a16:creationId xmlns:a16="http://schemas.microsoft.com/office/drawing/2014/main" id="{9EB1EBCB-6D52-4FF1-B9DE-10897195EDC9}"/>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4ADE9AD-680D-4458-BE2C-326EBEAA7FAC}"/>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3" name="Rectangle 102">
              <a:extLst>
                <a:ext uri="{FF2B5EF4-FFF2-40B4-BE49-F238E27FC236}">
                  <a16:creationId xmlns:a16="http://schemas.microsoft.com/office/drawing/2014/main" id="{4F4C4A79-D3DA-41A7-8BF3-C2D48A70A1E3}"/>
                </a:ext>
              </a:extLst>
            </p:cNvPr>
            <p:cNvSpPr/>
            <p:nvPr/>
          </p:nvSpPr>
          <p:spPr>
            <a:xfrm>
              <a:off x="5110600" y="2116594"/>
              <a:ext cx="528114" cy="161583"/>
            </a:xfrm>
            <a:prstGeom prst="rect">
              <a:avLst/>
            </a:prstGeom>
          </p:spPr>
          <p:txBody>
            <a:bodyPr wrap="square">
              <a:spAutoFit/>
            </a:bodyPr>
            <a:lstStyle/>
            <a:p>
              <a:r>
                <a:rPr lang="en-US" sz="800" dirty="0"/>
                <a:t>ML model</a:t>
              </a:r>
            </a:p>
          </p:txBody>
        </p:sp>
      </p:grpSp>
      <p:grpSp>
        <p:nvGrpSpPr>
          <p:cNvPr id="13" name="Group 12">
            <a:extLst>
              <a:ext uri="{FF2B5EF4-FFF2-40B4-BE49-F238E27FC236}">
                <a16:creationId xmlns:a16="http://schemas.microsoft.com/office/drawing/2014/main" id="{C0360813-0BAE-4573-A71D-87BCF7315399}"/>
              </a:ext>
            </a:extLst>
          </p:cNvPr>
          <p:cNvGrpSpPr/>
          <p:nvPr/>
        </p:nvGrpSpPr>
        <p:grpSpPr>
          <a:xfrm>
            <a:off x="10339300" y="2411433"/>
            <a:ext cx="704152" cy="617671"/>
            <a:chOff x="7754475" y="1808574"/>
            <a:chExt cx="528114" cy="463253"/>
          </a:xfrm>
        </p:grpSpPr>
        <p:grpSp>
          <p:nvGrpSpPr>
            <p:cNvPr id="99" name="Group 98">
              <a:extLst>
                <a:ext uri="{FF2B5EF4-FFF2-40B4-BE49-F238E27FC236}">
                  <a16:creationId xmlns:a16="http://schemas.microsoft.com/office/drawing/2014/main" id="{3E390430-D7FE-40B0-8D24-BF51123B191A}"/>
                </a:ext>
              </a:extLst>
            </p:cNvPr>
            <p:cNvGrpSpPr>
              <a:grpSpLocks noChangeAspect="1"/>
            </p:cNvGrpSpPr>
            <p:nvPr/>
          </p:nvGrpSpPr>
          <p:grpSpPr>
            <a:xfrm>
              <a:off x="7854991" y="1808574"/>
              <a:ext cx="278926" cy="332942"/>
              <a:chOff x="4167682" y="2663362"/>
              <a:chExt cx="384095" cy="458477"/>
            </a:xfrm>
          </p:grpSpPr>
          <p:pic>
            <p:nvPicPr>
              <p:cNvPr id="100" name="Picture 99" descr="Image result for File icon">
                <a:extLst>
                  <a:ext uri="{FF2B5EF4-FFF2-40B4-BE49-F238E27FC236}">
                    <a16:creationId xmlns:a16="http://schemas.microsoft.com/office/drawing/2014/main" id="{7BEBE3F8-2F12-49A6-B8EC-D47A1D2189B1}"/>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7D1E742A-8265-41C7-A909-3967DB169009}"/>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4" name="Rectangle 103">
              <a:extLst>
                <a:ext uri="{FF2B5EF4-FFF2-40B4-BE49-F238E27FC236}">
                  <a16:creationId xmlns:a16="http://schemas.microsoft.com/office/drawing/2014/main" id="{22AAEFED-2537-4886-AC52-8A04461A2E87}"/>
                </a:ext>
              </a:extLst>
            </p:cNvPr>
            <p:cNvSpPr/>
            <p:nvPr/>
          </p:nvSpPr>
          <p:spPr>
            <a:xfrm>
              <a:off x="7754475" y="2110244"/>
              <a:ext cx="528114" cy="161583"/>
            </a:xfrm>
            <a:prstGeom prst="rect">
              <a:avLst/>
            </a:prstGeom>
          </p:spPr>
          <p:txBody>
            <a:bodyPr wrap="square">
              <a:spAutoFit/>
            </a:bodyPr>
            <a:lstStyle/>
            <a:p>
              <a:r>
                <a:rPr lang="en-US" sz="800" dirty="0"/>
                <a:t>ML model</a:t>
              </a:r>
            </a:p>
          </p:txBody>
        </p:sp>
      </p:grpSp>
      <p:grpSp>
        <p:nvGrpSpPr>
          <p:cNvPr id="15" name="Group 14">
            <a:extLst>
              <a:ext uri="{FF2B5EF4-FFF2-40B4-BE49-F238E27FC236}">
                <a16:creationId xmlns:a16="http://schemas.microsoft.com/office/drawing/2014/main" id="{627727E1-AA51-4A3C-B364-E8B6294CF593}"/>
              </a:ext>
            </a:extLst>
          </p:cNvPr>
          <p:cNvGrpSpPr/>
          <p:nvPr/>
        </p:nvGrpSpPr>
        <p:grpSpPr>
          <a:xfrm>
            <a:off x="642542" y="4506382"/>
            <a:ext cx="6893151" cy="1890754"/>
            <a:chOff x="481906" y="3379784"/>
            <a:chExt cx="5169863" cy="1418065"/>
          </a:xfrm>
        </p:grpSpPr>
        <p:sp>
          <p:nvSpPr>
            <p:cNvPr id="2" name="Right Brace 1">
              <a:extLst>
                <a:ext uri="{FF2B5EF4-FFF2-40B4-BE49-F238E27FC236}">
                  <a16:creationId xmlns:a16="http://schemas.microsoft.com/office/drawing/2014/main" id="{AF5DC9A4-A6BE-4A25-B5A6-5814B37091F2}"/>
                </a:ext>
              </a:extLst>
            </p:cNvPr>
            <p:cNvSpPr/>
            <p:nvPr/>
          </p:nvSpPr>
          <p:spPr>
            <a:xfrm rot="5400000">
              <a:off x="2967729" y="893962"/>
              <a:ext cx="198217" cy="5169862"/>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a:p>
          </p:txBody>
        </p:sp>
        <p:sp>
          <p:nvSpPr>
            <p:cNvPr id="4" name="Rectangle 3">
              <a:extLst>
                <a:ext uri="{FF2B5EF4-FFF2-40B4-BE49-F238E27FC236}">
                  <a16:creationId xmlns:a16="http://schemas.microsoft.com/office/drawing/2014/main" id="{B1D07BBC-775F-414B-A9A9-75847AE5F588}"/>
                </a:ext>
              </a:extLst>
            </p:cNvPr>
            <p:cNvSpPr/>
            <p:nvPr/>
          </p:nvSpPr>
          <p:spPr>
            <a:xfrm>
              <a:off x="481906" y="3621524"/>
              <a:ext cx="5169863" cy="207749"/>
            </a:xfrm>
            <a:prstGeom prst="rect">
              <a:avLst/>
            </a:prstGeom>
          </p:spPr>
          <p:txBody>
            <a:bodyPr wrap="square">
              <a:spAutoFit/>
            </a:bodyPr>
            <a:lstStyle/>
            <a:p>
              <a:pPr algn="ctr"/>
              <a:endParaRPr lang="en-US" sz="1200" dirty="0"/>
            </a:p>
          </p:txBody>
        </p:sp>
        <p:pic>
          <p:nvPicPr>
            <p:cNvPr id="1030" name="Picture 6" descr="Image result for person icons">
              <a:extLst>
                <a:ext uri="{FF2B5EF4-FFF2-40B4-BE49-F238E27FC236}">
                  <a16:creationId xmlns:a16="http://schemas.microsoft.com/office/drawing/2014/main" id="{B60E58F3-C7AD-4961-BE4D-E18CD3985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2244" y="3950442"/>
              <a:ext cx="357066" cy="459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9FA6C0-A8FA-4722-8208-E8F363236DD9}"/>
                </a:ext>
              </a:extLst>
            </p:cNvPr>
            <p:cNvSpPr/>
            <p:nvPr/>
          </p:nvSpPr>
          <p:spPr>
            <a:xfrm>
              <a:off x="2536757" y="4543934"/>
              <a:ext cx="1427314" cy="253915"/>
            </a:xfrm>
            <a:prstGeom prst="rect">
              <a:avLst/>
            </a:prstGeom>
          </p:spPr>
          <p:txBody>
            <a:bodyPr wrap="none">
              <a:spAutoFit/>
            </a:bodyPr>
            <a:lstStyle/>
            <a:p>
              <a:r>
                <a:rPr lang="en-US" sz="1600" dirty="0" err="1"/>
                <a:t>Criação</a:t>
              </a:r>
              <a:r>
                <a:rPr lang="en-US" sz="1600" dirty="0"/>
                <a:t> do </a:t>
              </a:r>
              <a:r>
                <a:rPr lang="en-US" sz="1600" dirty="0" err="1"/>
                <a:t>modelo</a:t>
              </a:r>
              <a:endParaRPr lang="en-US" sz="1600" dirty="0"/>
            </a:p>
          </p:txBody>
        </p:sp>
        <p:pic>
          <p:nvPicPr>
            <p:cNvPr id="1032" name="Picture 8" descr="https://github.com/dotnet/machinelearning-samples/raw/master/images/app-type-getting-started-term-cursor.png">
              <a:extLst>
                <a:ext uri="{FF2B5EF4-FFF2-40B4-BE49-F238E27FC236}">
                  <a16:creationId xmlns:a16="http://schemas.microsoft.com/office/drawing/2014/main" id="{7C2F3B87-52D2-4CE0-91DB-C8BC55C38F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143" y="4002355"/>
              <a:ext cx="254739" cy="15921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E71948D-B7B7-4C4B-A57C-794A4FB889D3}"/>
                </a:ext>
              </a:extLst>
            </p:cNvPr>
            <p:cNvSpPr/>
            <p:nvPr/>
          </p:nvSpPr>
          <p:spPr>
            <a:xfrm>
              <a:off x="3643882" y="4037397"/>
              <a:ext cx="1221052" cy="315567"/>
            </a:xfrm>
            <a:prstGeom prst="rect">
              <a:avLst/>
            </a:prstGeom>
          </p:spPr>
          <p:txBody>
            <a:bodyPr wrap="square">
              <a:spAutoFit/>
            </a:bodyPr>
            <a:lstStyle/>
            <a:p>
              <a:r>
                <a:rPr lang="en-US" sz="1067" dirty="0"/>
                <a:t>App/Ferramentas para </a:t>
              </a:r>
              <a:r>
                <a:rPr lang="en-US" sz="1067" dirty="0" err="1"/>
                <a:t>treinar</a:t>
              </a:r>
              <a:r>
                <a:rPr lang="en-US" sz="1067" dirty="0"/>
                <a:t> </a:t>
              </a:r>
              <a:r>
                <a:rPr lang="en-US" sz="1067" dirty="0" err="1"/>
                <a:t>seu</a:t>
              </a:r>
              <a:r>
                <a:rPr lang="en-US" sz="1067" dirty="0"/>
                <a:t> </a:t>
              </a:r>
              <a:r>
                <a:rPr lang="en-US" sz="1067" dirty="0" err="1"/>
                <a:t>modelo</a:t>
              </a:r>
              <a:endParaRPr lang="en-US" sz="1067" dirty="0"/>
            </a:p>
          </p:txBody>
        </p:sp>
        <p:pic>
          <p:nvPicPr>
            <p:cNvPr id="106" name="Picture 2" descr="Image result for Visual Studio 2019 logo">
              <a:extLst>
                <a:ext uri="{FF2B5EF4-FFF2-40B4-BE49-F238E27FC236}">
                  <a16:creationId xmlns:a16="http://schemas.microsoft.com/office/drawing/2014/main" id="{62A1CB16-DA06-4417-BF69-D4D6726D2D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5711" y="4201392"/>
              <a:ext cx="218035" cy="218035"/>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itle 1">
            <a:extLst>
              <a:ext uri="{FF2B5EF4-FFF2-40B4-BE49-F238E27FC236}">
                <a16:creationId xmlns:a16="http://schemas.microsoft.com/office/drawing/2014/main" id="{F0064FE4-CA63-4EC5-AAA2-D0ACAC602CA8}"/>
              </a:ext>
            </a:extLst>
          </p:cNvPr>
          <p:cNvSpPr txBox="1">
            <a:spLocks/>
          </p:cNvSpPr>
          <p:nvPr/>
        </p:nvSpPr>
        <p:spPr>
          <a:xfrm>
            <a:off x="609600" y="275167"/>
            <a:ext cx="10972800"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defRPr/>
            </a:pPr>
            <a:r>
              <a:rPr lang="en-US" sz="4800" spc="-100" dirty="0" err="1">
                <a:ln w="3175">
                  <a:noFill/>
                </a:ln>
                <a:solidFill>
                  <a:schemeClr val="accent1"/>
                </a:solidFill>
                <a:ea typeface="+mn-ea"/>
                <a:cs typeface="Segoe UI" pitchFamily="34" charset="0"/>
              </a:rPr>
              <a:t>Etapas</a:t>
            </a:r>
            <a:r>
              <a:rPr lang="en-US" sz="4800" spc="-100" dirty="0">
                <a:ln w="3175">
                  <a:noFill/>
                </a:ln>
                <a:solidFill>
                  <a:schemeClr val="accent1"/>
                </a:solidFill>
                <a:ea typeface="+mn-ea"/>
                <a:cs typeface="Segoe UI" pitchFamily="34" charset="0"/>
              </a:rPr>
              <a:t> de Machine Learning</a:t>
            </a:r>
          </a:p>
        </p:txBody>
      </p:sp>
      <p:grpSp>
        <p:nvGrpSpPr>
          <p:cNvPr id="6" name="Group 5">
            <a:extLst>
              <a:ext uri="{FF2B5EF4-FFF2-40B4-BE49-F238E27FC236}">
                <a16:creationId xmlns:a16="http://schemas.microsoft.com/office/drawing/2014/main" id="{18B73ACB-EE91-4AAF-B2D0-8F1B4B19E6D3}"/>
              </a:ext>
            </a:extLst>
          </p:cNvPr>
          <p:cNvGrpSpPr/>
          <p:nvPr/>
        </p:nvGrpSpPr>
        <p:grpSpPr>
          <a:xfrm>
            <a:off x="3009368" y="2253087"/>
            <a:ext cx="1126601" cy="860404"/>
            <a:chOff x="2257025" y="1689815"/>
            <a:chExt cx="844951" cy="645303"/>
          </a:xfrm>
        </p:grpSpPr>
        <p:grpSp>
          <p:nvGrpSpPr>
            <p:cNvPr id="10" name="Group 9">
              <a:extLst>
                <a:ext uri="{FF2B5EF4-FFF2-40B4-BE49-F238E27FC236}">
                  <a16:creationId xmlns:a16="http://schemas.microsoft.com/office/drawing/2014/main" id="{79803507-DC00-4F24-A339-12F4D3622997}"/>
                </a:ext>
              </a:extLst>
            </p:cNvPr>
            <p:cNvGrpSpPr/>
            <p:nvPr/>
          </p:nvGrpSpPr>
          <p:grpSpPr>
            <a:xfrm>
              <a:off x="2257025" y="1689815"/>
              <a:ext cx="844951" cy="645303"/>
              <a:chOff x="2257025" y="1689815"/>
              <a:chExt cx="844951" cy="645303"/>
            </a:xfrm>
          </p:grpSpPr>
          <p:sp>
            <p:nvSpPr>
              <p:cNvPr id="5" name="Arrow: Chevron 4">
                <a:extLst>
                  <a:ext uri="{FF2B5EF4-FFF2-40B4-BE49-F238E27FC236}">
                    <a16:creationId xmlns:a16="http://schemas.microsoft.com/office/drawing/2014/main" id="{484EBCA2-4025-43C2-B34C-B45A073EFE69}"/>
                  </a:ext>
                </a:extLst>
              </p:cNvPr>
              <p:cNvSpPr/>
              <p:nvPr/>
            </p:nvSpPr>
            <p:spPr>
              <a:xfrm>
                <a:off x="2861946" y="1689815"/>
                <a:ext cx="240030" cy="645303"/>
              </a:xfrm>
              <a:prstGeom prst="chevron">
                <a:avLst>
                  <a:gd name="adj" fmla="val 100000"/>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a:extLst>
                  <a:ext uri="{FF2B5EF4-FFF2-40B4-BE49-F238E27FC236}">
                    <a16:creationId xmlns:a16="http://schemas.microsoft.com/office/drawing/2014/main" id="{E6B3A04F-CC6B-4DE7-84B7-081694A8EF77}"/>
                  </a:ext>
                </a:extLst>
              </p:cNvPr>
              <p:cNvSpPr/>
              <p:nvPr/>
            </p:nvSpPr>
            <p:spPr>
              <a:xfrm>
                <a:off x="2257025" y="2038432"/>
                <a:ext cx="807677" cy="161583"/>
              </a:xfrm>
              <a:prstGeom prst="rect">
                <a:avLst/>
              </a:prstGeom>
            </p:spPr>
            <p:txBody>
              <a:bodyPr wrap="square">
                <a:spAutoFit/>
              </a:bodyPr>
              <a:lstStyle/>
              <a:p>
                <a:pPr algn="ctr"/>
                <a:r>
                  <a:rPr lang="en-US" sz="800" dirty="0"/>
                  <a:t>Datasets</a:t>
                </a:r>
              </a:p>
            </p:txBody>
          </p:sp>
        </p:grpSp>
        <p:pic>
          <p:nvPicPr>
            <p:cNvPr id="3" name="Picture 2">
              <a:extLst>
                <a:ext uri="{FF2B5EF4-FFF2-40B4-BE49-F238E27FC236}">
                  <a16:creationId xmlns:a16="http://schemas.microsoft.com/office/drawing/2014/main" id="{C669F5AB-391F-4A8F-AC24-619C1F05FBD7}"/>
                </a:ext>
              </a:extLst>
            </p:cNvPr>
            <p:cNvPicPr>
              <a:picLocks noChangeAspect="1"/>
            </p:cNvPicPr>
            <p:nvPr/>
          </p:nvPicPr>
          <p:blipFill>
            <a:blip r:embed="rId14"/>
            <a:stretch>
              <a:fillRect/>
            </a:stretch>
          </p:blipFill>
          <p:spPr>
            <a:xfrm>
              <a:off x="2557171" y="1799506"/>
              <a:ext cx="207384" cy="248861"/>
            </a:xfrm>
            <a:prstGeom prst="rect">
              <a:avLst/>
            </a:prstGeom>
          </p:spPr>
        </p:pic>
      </p:grpSp>
    </p:spTree>
    <p:extLst>
      <p:ext uri="{BB962C8B-B14F-4D97-AF65-F5344CB8AC3E}">
        <p14:creationId xmlns:p14="http://schemas.microsoft.com/office/powerpoint/2010/main" val="582976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3873-59A6-491D-A9AC-EB0AC96E38EF}"/>
              </a:ext>
            </a:extLst>
          </p:cNvPr>
          <p:cNvSpPr>
            <a:spLocks noGrp="1"/>
          </p:cNvSpPr>
          <p:nvPr>
            <p:ph type="title"/>
          </p:nvPr>
        </p:nvSpPr>
        <p:spPr/>
        <p:txBody>
          <a:bodyPr>
            <a:normAutofit fontScale="90000"/>
          </a:bodyPr>
          <a:lstStyle/>
          <a:p>
            <a:r>
              <a:rPr lang="en-US" sz="5333" dirty="0" err="1">
                <a:solidFill>
                  <a:schemeClr val="accent1"/>
                </a:solidFill>
              </a:rPr>
              <a:t>Três</a:t>
            </a:r>
            <a:r>
              <a:rPr lang="en-US" sz="5333" dirty="0">
                <a:solidFill>
                  <a:schemeClr val="accent1"/>
                </a:solidFill>
              </a:rPr>
              <a:t> </a:t>
            </a:r>
            <a:r>
              <a:rPr lang="en-US" sz="5333" dirty="0" err="1">
                <a:solidFill>
                  <a:schemeClr val="accent1"/>
                </a:solidFill>
              </a:rPr>
              <a:t>formas</a:t>
            </a:r>
            <a:r>
              <a:rPr lang="en-US" sz="5333" dirty="0">
                <a:solidFill>
                  <a:schemeClr val="accent1"/>
                </a:solidFill>
              </a:rPr>
              <a:t> para </a:t>
            </a:r>
            <a:r>
              <a:rPr lang="en-US" sz="5333" dirty="0" err="1">
                <a:solidFill>
                  <a:schemeClr val="accent1"/>
                </a:solidFill>
              </a:rPr>
              <a:t>usar</a:t>
            </a:r>
            <a:r>
              <a:rPr lang="en-US" sz="5333" dirty="0">
                <a:solidFill>
                  <a:schemeClr val="accent1"/>
                </a:solidFill>
              </a:rPr>
              <a:t> o ML.NET…</a:t>
            </a:r>
          </a:p>
        </p:txBody>
      </p:sp>
      <p:sp>
        <p:nvSpPr>
          <p:cNvPr id="8" name="Rectangle 7">
            <a:extLst>
              <a:ext uri="{FF2B5EF4-FFF2-40B4-BE49-F238E27FC236}">
                <a16:creationId xmlns:a16="http://schemas.microsoft.com/office/drawing/2014/main" id="{48F760BE-2F50-462A-8E08-AF89DC93E2CA}"/>
              </a:ext>
            </a:extLst>
          </p:cNvPr>
          <p:cNvSpPr/>
          <p:nvPr/>
        </p:nvSpPr>
        <p:spPr>
          <a:xfrm>
            <a:off x="1219200" y="4109404"/>
            <a:ext cx="2032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API</a:t>
            </a:r>
          </a:p>
          <a:p>
            <a:pPr algn="ctr"/>
            <a:r>
              <a:rPr lang="en-US" sz="2000" dirty="0">
                <a:solidFill>
                  <a:schemeClr val="tx2"/>
                </a:solidFill>
              </a:rPr>
              <a:t>(Code)</a:t>
            </a:r>
          </a:p>
        </p:txBody>
      </p:sp>
      <p:sp>
        <p:nvSpPr>
          <p:cNvPr id="9" name="Rectangle 8">
            <a:extLst>
              <a:ext uri="{FF2B5EF4-FFF2-40B4-BE49-F238E27FC236}">
                <a16:creationId xmlns:a16="http://schemas.microsoft.com/office/drawing/2014/main" id="{7ADF0D24-F786-4A27-AD40-5D88F18690DF}"/>
              </a:ext>
            </a:extLst>
          </p:cNvPr>
          <p:cNvSpPr/>
          <p:nvPr/>
        </p:nvSpPr>
        <p:spPr>
          <a:xfrm>
            <a:off x="4267200" y="4109404"/>
            <a:ext cx="3556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Model Builder </a:t>
            </a:r>
          </a:p>
          <a:p>
            <a:pPr algn="ctr"/>
            <a:r>
              <a:rPr lang="en-US" sz="2000" dirty="0">
                <a:solidFill>
                  <a:schemeClr val="tx2"/>
                </a:solidFill>
              </a:rPr>
              <a:t>(Visual Studio UI)</a:t>
            </a:r>
            <a:endParaRPr lang="en-US" sz="2667" dirty="0">
              <a:solidFill>
                <a:schemeClr val="tx2"/>
              </a:solidFill>
            </a:endParaRPr>
          </a:p>
        </p:txBody>
      </p:sp>
      <p:sp>
        <p:nvSpPr>
          <p:cNvPr id="10" name="Rectangle 9">
            <a:extLst>
              <a:ext uri="{FF2B5EF4-FFF2-40B4-BE49-F238E27FC236}">
                <a16:creationId xmlns:a16="http://schemas.microsoft.com/office/drawing/2014/main" id="{186C362B-ABD7-45DE-A045-3176C5CAEEA1}"/>
              </a:ext>
            </a:extLst>
          </p:cNvPr>
          <p:cNvSpPr/>
          <p:nvPr/>
        </p:nvSpPr>
        <p:spPr>
          <a:xfrm>
            <a:off x="8249194" y="4112032"/>
            <a:ext cx="2795452" cy="1467197"/>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CLI</a:t>
            </a:r>
          </a:p>
          <a:p>
            <a:pPr algn="ctr"/>
            <a:r>
              <a:rPr lang="en-US" dirty="0">
                <a:solidFill>
                  <a:schemeClr val="tx2"/>
                </a:solidFill>
              </a:rPr>
              <a:t>(Command-Line Interface)</a:t>
            </a:r>
          </a:p>
        </p:txBody>
      </p:sp>
      <p:sp>
        <p:nvSpPr>
          <p:cNvPr id="18" name="Oval 17">
            <a:extLst>
              <a:ext uri="{FF2B5EF4-FFF2-40B4-BE49-F238E27FC236}">
                <a16:creationId xmlns:a16="http://schemas.microsoft.com/office/drawing/2014/main" id="{50E5A070-50DC-4491-802A-5FE7AA2AC580}"/>
              </a:ext>
            </a:extLst>
          </p:cNvPr>
          <p:cNvSpPr/>
          <p:nvPr/>
        </p:nvSpPr>
        <p:spPr>
          <a:xfrm>
            <a:off x="1387365" y="2307901"/>
            <a:ext cx="1625600" cy="162560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t>C#</a:t>
            </a:r>
            <a:endParaRPr lang="en-US" sz="2400" b="1" dirty="0"/>
          </a:p>
        </p:txBody>
      </p:sp>
      <p:sp>
        <p:nvSpPr>
          <p:cNvPr id="20" name="Rectangle 19">
            <a:extLst>
              <a:ext uri="{FF2B5EF4-FFF2-40B4-BE49-F238E27FC236}">
                <a16:creationId xmlns:a16="http://schemas.microsoft.com/office/drawing/2014/main" id="{B5EFB88A-0C86-471E-9B3E-52229EB92E38}"/>
              </a:ext>
            </a:extLst>
          </p:cNvPr>
          <p:cNvSpPr/>
          <p:nvPr/>
        </p:nvSpPr>
        <p:spPr>
          <a:xfrm>
            <a:off x="8737600" y="2514601"/>
            <a:ext cx="1800427" cy="131918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800" b="1" dirty="0"/>
              <a:t>&gt;_</a:t>
            </a:r>
          </a:p>
        </p:txBody>
      </p:sp>
      <p:grpSp>
        <p:nvGrpSpPr>
          <p:cNvPr id="28" name="Group 27">
            <a:extLst>
              <a:ext uri="{FF2B5EF4-FFF2-40B4-BE49-F238E27FC236}">
                <a16:creationId xmlns:a16="http://schemas.microsoft.com/office/drawing/2014/main" id="{76B14AFB-8E2E-4EA5-851E-181D0553D7EB}"/>
              </a:ext>
            </a:extLst>
          </p:cNvPr>
          <p:cNvGrpSpPr/>
          <p:nvPr/>
        </p:nvGrpSpPr>
        <p:grpSpPr>
          <a:xfrm>
            <a:off x="5144987" y="2307901"/>
            <a:ext cx="1800427" cy="1800427"/>
            <a:chOff x="2341077" y="3617427"/>
            <a:chExt cx="1087923" cy="1087923"/>
          </a:xfrm>
        </p:grpSpPr>
        <p:pic>
          <p:nvPicPr>
            <p:cNvPr id="27" name="Graphic 26" descr="Monitor">
              <a:extLst>
                <a:ext uri="{FF2B5EF4-FFF2-40B4-BE49-F238E27FC236}">
                  <a16:creationId xmlns:a16="http://schemas.microsoft.com/office/drawing/2014/main" id="{E046EF56-F0BB-4B88-B358-30DA8A5D6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077" y="3617427"/>
              <a:ext cx="1087923" cy="1087923"/>
            </a:xfrm>
            <a:prstGeom prst="rect">
              <a:avLst/>
            </a:prstGeom>
          </p:spPr>
        </p:pic>
        <p:pic>
          <p:nvPicPr>
            <p:cNvPr id="25" name="Graphic 24" descr="Checklist RTL">
              <a:extLst>
                <a:ext uri="{FF2B5EF4-FFF2-40B4-BE49-F238E27FC236}">
                  <a16:creationId xmlns:a16="http://schemas.microsoft.com/office/drawing/2014/main" id="{77085FC5-8C4D-46FC-BF85-0DC36ECAD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5860" y="3867149"/>
              <a:ext cx="458589" cy="458589"/>
            </a:xfrm>
            <a:prstGeom prst="rect">
              <a:avLst/>
            </a:prstGeom>
          </p:spPr>
        </p:pic>
      </p:grpSp>
    </p:spTree>
    <p:extLst>
      <p:ext uri="{BB962C8B-B14F-4D97-AF65-F5344CB8AC3E}">
        <p14:creationId xmlns:p14="http://schemas.microsoft.com/office/powerpoint/2010/main" val="13862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animBg="1"/>
      <p:bldP spid="20"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5209</TotalTime>
  <Words>2095</Words>
  <Application>Microsoft Office PowerPoint</Application>
  <PresentationFormat>Widescreen</PresentationFormat>
  <Paragraphs>423</Paragraphs>
  <Slides>37</Slides>
  <Notes>32</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(Body)</vt:lpstr>
      <vt:lpstr>Calibri Light</vt:lpstr>
      <vt:lpstr>Consolas</vt:lpstr>
      <vt:lpstr>Segoe UI</vt:lpstr>
      <vt:lpstr>Segoe UI Light</vt:lpstr>
      <vt:lpstr>Segoe UI Semibold</vt:lpstr>
      <vt:lpstr>Segoe UI Semilight</vt:lpstr>
      <vt:lpstr>Selawik Light</vt:lpstr>
      <vt:lpstr>Wingdings</vt:lpstr>
      <vt:lpstr>Dotnet_Template</vt:lpstr>
      <vt:lpstr>Visual Studio Live! Las Vegas 2018</vt:lpstr>
      <vt:lpstr>Office Theme</vt:lpstr>
      <vt:lpstr>1_Dotnet_Template</vt:lpstr>
      <vt:lpstr>1_Office Theme</vt:lpstr>
      <vt:lpstr>Build 2019 Black</vt:lpstr>
      <vt:lpstr>2_Dotnet_Template</vt:lpstr>
      <vt:lpstr>PowerPoint Presentation</vt:lpstr>
      <vt:lpstr>O que há de novo no ML.NET? (Machine Learning para .NET)</vt:lpstr>
      <vt:lpstr>PowerPoint Presentation</vt:lpstr>
      <vt:lpstr>Introdução Rápida ML.NET</vt:lpstr>
      <vt:lpstr>ML.NET Um framework para machine learning open source e cross-platform</vt:lpstr>
      <vt:lpstr>ML.NET roda em qualquer lugar…</vt:lpstr>
      <vt:lpstr>PowerPoint Presentation</vt:lpstr>
      <vt:lpstr>PowerPoint Presentation</vt:lpstr>
      <vt:lpstr>Três formas para usar o ML.NET…</vt:lpstr>
      <vt:lpstr>A maneira mais fácil de criar um modelo ML.NET:  Model Builder no Visual Studio</vt:lpstr>
      <vt:lpstr>PowerPoint Presentation</vt:lpstr>
      <vt:lpstr>Demo 1: Model Builder in Visual Studio</vt:lpstr>
      <vt:lpstr>PowerPoint Presentation</vt:lpstr>
      <vt:lpstr>What’s new in ML.NET since May 2019?</vt:lpstr>
      <vt:lpstr>What’s new for data reading: Database Loader</vt:lpstr>
      <vt:lpstr>PowerPoint Presentation</vt:lpstr>
      <vt:lpstr>Demo 2: Database Loader</vt:lpstr>
      <vt:lpstr>What’s new for  Deep Learning in ML.NET</vt:lpstr>
      <vt:lpstr>Use Deep Learning models with ML.NET</vt:lpstr>
      <vt:lpstr>Leading libraries in deep learning and interoperability</vt:lpstr>
      <vt:lpstr>Leading deep learning ‘pre-trained models’ (DNN architectures)</vt:lpstr>
      <vt:lpstr>Consuming pre-trained deep learning models with ML.NET Scenario: Image classifier (Consuming the model)</vt:lpstr>
      <vt:lpstr>Consuming pre-trained deep learning models with ML.NET Scenario: Object Detection (Consuming the model)</vt:lpstr>
      <vt:lpstr>What if I want to classify based on my own custom domain? Scenario: Image classifier (Training)</vt:lpstr>
      <vt:lpstr>Image Classification in ML.NET Model Builder (VS extension)</vt:lpstr>
      <vt:lpstr>Demo 3: Training custom Deep Learning models with Model Builder  - Image Classification task (Preview)  </vt:lpstr>
      <vt:lpstr>PowerPoint Presentation</vt:lpstr>
      <vt:lpstr>PowerPoint Presentation</vt:lpstr>
      <vt:lpstr>Demo 4: Training custom Deep Learning models with ML.NET (NEW transfer learning based API)  - Image Classification task (Preview)  </vt:lpstr>
      <vt:lpstr>What’s new for  Data exploration,  ML experimentation  and learning-oriented formats</vt:lpstr>
      <vt:lpstr>Other important features in ML.NET </vt:lpstr>
      <vt:lpstr>Roadmap ahead</vt:lpstr>
      <vt:lpstr>ML.NET Resources</vt:lpstr>
      <vt:lpstr>PowerPoint Presentation</vt:lpstr>
      <vt:lpstr>Backup slides</vt:lpstr>
      <vt:lpstr>PowerPoint Presentation</vt:lpstr>
      <vt:lpstr>ML.NET is enterprise-ready battle proven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Sérgio Prates dos Santos</cp:lastModifiedBy>
  <cp:revision>13</cp:revision>
  <dcterms:created xsi:type="dcterms:W3CDTF">2018-01-09T22:22:16Z</dcterms:created>
  <dcterms:modified xsi:type="dcterms:W3CDTF">2019-10-15T16:35:04Z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